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drawings/drawing2.xml" ContentType="application/vnd.openxmlformats-officedocument.drawingml.chartshape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charts/chart2.xml" ContentType="application/vnd.openxmlformats-officedocument.drawingml.chart+xml"/>
  <Override PartName="/xl/charts/chart3.xml" ContentType="application/vnd.openxmlformats-officedocument.drawingml.chart+xml"/>
  <Override PartName="/xl/charts/chart4.xml" ContentType="application/vnd.openxmlformats-officedocument.drawingml.chart+xml"/>
  <Override PartName="/xl/charts/chart5.xml" ContentType="application/vnd.openxmlformats-officedocument.drawingml.chart+xml"/>
  <Override PartName="/xl/charts/chart6.xml" ContentType="application/vnd.openxmlformats-officedocument.drawingml.chart+xml"/>
  <Override PartName="/xl/charts/chart7.xml" ContentType="application/vnd.openxmlformats-officedocument.drawingml.chart+xml"/>
  <Override PartName="/xl/charts/chart8.xml" ContentType="application/vnd.openxmlformats-officedocument.drawingml.chart+xml"/>
  <Override PartName="/xl/charts/chart9.xml" ContentType="application/vnd.openxmlformats-officedocument.drawingml.chart+xml"/>
  <Override PartName="/xl/charts/chart10.xml" ContentType="application/vnd.openxmlformats-officedocument.drawingml.chart+xml"/>
  <Override PartName="/xl/charts/chart11.xml" ContentType="application/vnd.openxmlformats-officedocument.drawingml.chart+xml"/>
  <Override PartName="/xl/charts/chart12.xml" ContentType="application/vnd.openxmlformats-officedocument.drawingml.chart+xml"/>
  <Override PartName="/xl/charts/chart13.xml" ContentType="application/vnd.openxmlformats-officedocument.drawingml.chart+xml"/>
  <Override PartName="/xl/charts/chart14.xml" ContentType="application/vnd.openxmlformats-officedocument.drawingml.chart+xml"/>
  <Override PartName="/xl/charts/chart15.xml" ContentType="application/vnd.openxmlformats-officedocument.drawingml.chart+xml"/>
  <Override PartName="/xl/charts/chart16.xml" ContentType="application/vnd.openxmlformats-officedocument.drawingml.chart+xml"/>
  <Override PartName="/xl/charts/chart17.xml" ContentType="application/vnd.openxmlformats-officedocument.drawingml.chart+xml"/>
  <Override PartName="/xl/charts/chart18.xml" ContentType="application/vnd.openxmlformats-officedocument.drawingml.chart+xml"/>
  <Override PartName="/xl/charts/chart19.xml" ContentType="application/vnd.openxmlformats-officedocument.drawingml.chart+xml"/>
  <Override PartName="/xl/charts/chart20.xml" ContentType="application/vnd.openxmlformats-officedocument.drawingml.chart+xml"/>
  <Override PartName="/xl/charts/chart21.xml" ContentType="application/vnd.openxmlformats-officedocument.drawingml.chart+xml"/>
  <Override PartName="/xl/charts/chart22.xml" ContentType="application/vnd.openxmlformats-officedocument.drawingml.chart+xml"/>
  <Override PartName="/xl/charts/chart23.xml" ContentType="application/vnd.openxmlformats-officedocument.drawingml.chart+xml"/>
  <Override PartName="/xl/charts/chart24.xml" ContentType="application/vnd.openxmlformats-officedocument.drawingml.chart+xml"/>
  <Override PartName="/xl/charts/chart25.xml" ContentType="application/vnd.openxmlformats-officedocument.drawingml.chart+xml"/>
  <Override PartName="/xl/charts/chart26.xml" ContentType="application/vnd.openxmlformats-officedocument.drawingml.chart+xml"/>
  <Override PartName="/xl/charts/chart27.xml" ContentType="application/vnd.openxmlformats-officedocument.drawingml.chart+xml"/>
  <Override PartName="/xl/charts/chart28.xml" ContentType="application/vnd.openxmlformats-officedocument.drawingml.chart+xml"/>
  <Override PartName="/xl/charts/chart29.xml" ContentType="application/vnd.openxmlformats-officedocument.drawingml.chart+xml"/>
  <Override PartName="/xl/charts/chart30.xml" ContentType="application/vnd.openxmlformats-officedocument.drawingml.chart+xml"/>
  <Override PartName="/xl/charts/chart31.xml" ContentType="application/vnd.openxmlformats-officedocument.drawingml.chart+xml"/>
  <Override PartName="/xl/charts/chart32.xml" ContentType="application/vnd.openxmlformats-officedocument.drawingml.chart+xml"/>
  <Override PartName="/xl/charts/chart33.xml" ContentType="application/vnd.openxmlformats-officedocument.drawingml.chart+xml"/>
  <Override PartName="/xl/charts/chart34.xml" ContentType="application/vnd.openxmlformats-officedocument.drawingml.chart+xml"/>
  <Override PartName="/xl/charts/chart35.xml" ContentType="application/vnd.openxmlformats-officedocument.drawingml.chart+xml"/>
  <Override PartName="/xl/charts/chart36.xml" ContentType="application/vnd.openxmlformats-officedocument.drawingml.chart+xml"/>
  <Override PartName="/xl/charts/chart37.xml" ContentType="application/vnd.openxmlformats-officedocument.drawingml.chart+xml"/>
  <Override PartName="/xl/charts/chart38.xml" ContentType="application/vnd.openxmlformats-officedocument.drawingml.chart+xml"/>
  <Override PartName="/xl/charts/chart39.xml" ContentType="application/vnd.openxmlformats-officedocument.drawingml.chart+xml"/>
  <Override PartName="/xl/charts/chart40.xml" ContentType="application/vnd.openxmlformats-officedocument.drawingml.chart+xml"/>
  <Override PartName="/xl/charts/chart41.xml" ContentType="application/vnd.openxmlformats-officedocument.drawingml.chart+xml"/>
  <Override PartName="/xl/charts/chart42.xml" ContentType="application/vnd.openxmlformats-officedocument.drawingml.chart+xml"/>
  <Override PartName="/xl/charts/chart43.xml" ContentType="application/vnd.openxmlformats-officedocument.drawingml.chart+xml"/>
  <Override PartName="/xl/charts/chart44.xml" ContentType="application/vnd.openxmlformats-officedocument.drawingml.chart+xml"/>
  <Override PartName="/xl/charts/chart45.xml" ContentType="application/vnd.openxmlformats-officedocument.drawingml.chart+xml"/>
  <Override PartName="/xl/charts/chart46.xml" ContentType="application/vnd.openxmlformats-officedocument.drawingml.chart+xml"/>
  <Override PartName="/xl/charts/chart47.xml" ContentType="application/vnd.openxmlformats-officedocument.drawingml.chart+xml"/>
  <Override PartName="/xl/charts/chart48.xml" ContentType="application/vnd.openxmlformats-officedocument.drawingml.chart+xml"/>
  <Override PartName="/xl/charts/chart49.xml" ContentType="application/vnd.openxmlformats-officedocument.drawingml.chart+xml"/>
  <Override PartName="/xl/charts/chart50.xml" ContentType="application/vnd.openxmlformats-officedocument.drawingml.chart+xml"/>
  <Override PartName="/xl/charts/chart51.xml" ContentType="application/vnd.openxmlformats-officedocument.drawingml.chart+xml"/>
  <Override PartName="/xl/charts/chart52.xml" ContentType="application/vnd.openxmlformats-officedocument.drawingml.chart+xml"/>
  <Override PartName="/xl/charts/chart53.xml" ContentType="application/vnd.openxmlformats-officedocument.drawingml.chart+xml"/>
  <Override PartName="/xl/charts/chart54.xml" ContentType="application/vnd.openxmlformats-officedocument.drawingml.chart+xml"/>
  <Override PartName="/xl/charts/chart55.xml" ContentType="application/vnd.openxmlformats-officedocument.drawingml.chart+xml"/>
  <Override PartName="/xl/charts/chart56.xml" ContentType="application/vnd.openxmlformats-officedocument.drawingml.chart+xml"/>
  <Override PartName="/xl/charts/chart57.xml" ContentType="application/vnd.openxmlformats-officedocument.drawingml.chart+xml"/>
  <Override PartName="/xl/charts/chart58.xml" ContentType="application/vnd.openxmlformats-officedocument.drawingml.chart+xml"/>
  <Override PartName="/xl/charts/chart59.xml" ContentType="application/vnd.openxmlformats-officedocument.drawingml.chart+xml"/>
  <Override PartName="/xl/charts/chart60.xml" ContentType="application/vnd.openxmlformats-officedocument.drawingml.chart+xml"/>
  <Override PartName="/xl/charts/chart61.xml" ContentType="application/vnd.openxmlformats-officedocument.drawingml.chart+xml"/>
  <Override PartName="/xl/charts/chart62.xml" ContentType="application/vnd.openxmlformats-officedocument.drawingml.chart+xml"/>
  <Override PartName="/xl/charts/chart63.xml" ContentType="application/vnd.openxmlformats-officedocument.drawingml.chart+xml"/>
  <Override PartName="/xl/charts/chart64.xml" ContentType="application/vnd.openxmlformats-officedocument.drawingml.chart+xml"/>
  <Override PartName="/xl/charts/chart65.xml" ContentType="application/vnd.openxmlformats-officedocument.drawingml.chart+xml"/>
  <Override PartName="/xl/charts/chart66.xml" ContentType="application/vnd.openxmlformats-officedocument.drawingml.chart+xml"/>
  <Override PartName="/xl/charts/chart67.xml" ContentType="application/vnd.openxmlformats-officedocument.drawingml.chart+xml"/>
  <Override PartName="/xl/charts/chart68.xml" ContentType="application/vnd.openxmlformats-officedocument.drawingml.chart+xml"/>
  <Override PartName="/xl/charts/chart69.xml" ContentType="application/vnd.openxmlformats-officedocument.drawingml.chart+xml"/>
  <Override PartName="/xl/charts/chart70.xml" ContentType="application/vnd.openxmlformats-officedocument.drawingml.chart+xml"/>
  <Override PartName="/xl/charts/chart71.xml" ContentType="application/vnd.openxmlformats-officedocument.drawingml.chart+xml"/>
  <Override PartName="/xl/charts/chart72.xml" ContentType="application/vnd.openxmlformats-officedocument.drawingml.chart+xml"/>
  <Override PartName="/xl/charts/chart73.xml" ContentType="application/vnd.openxmlformats-officedocument.drawingml.chart+xml"/>
  <Override PartName="/xl/charts/chart74.xml" ContentType="application/vnd.openxmlformats-officedocument.drawingml.chart+xml"/>
  <Override PartName="/xl/charts/chart75.xml" ContentType="application/vnd.openxmlformats-officedocument.drawingml.chart+xml"/>
  <Override PartName="/xl/charts/chart76.xml" ContentType="application/vnd.openxmlformats-officedocument.drawingml.chart+xml"/>
  <Override PartName="/xl/charts/chart77.xml" ContentType="application/vnd.openxmlformats-officedocument.drawingml.chart+xml"/>
  <Override PartName="/xl/charts/chart78.xml" ContentType="application/vnd.openxmlformats-officedocument.drawingml.chart+xml"/>
  <Override PartName="/xl/charts/chart79.xml" ContentType="application/vnd.openxmlformats-officedocument.drawingml.chart+xml"/>
  <Override PartName="/xl/charts/chart80.xml" ContentType="application/vnd.openxmlformats-officedocument.drawingml.chart+xml"/>
  <Override PartName="/xl/charts/chart81.xml" ContentType="application/vnd.openxmlformats-officedocument.drawingml.chart+xml"/>
  <Override PartName="/xl/charts/chart82.xml" ContentType="application/vnd.openxmlformats-officedocument.drawingml.chart+xml"/>
  <Override PartName="/xl/charts/chart83.xml" ContentType="application/vnd.openxmlformats-officedocument.drawingml.chart+xml"/>
  <Override PartName="/xl/charts/chart84.xml" ContentType="application/vnd.openxmlformats-officedocument.drawingml.chart+xml"/>
  <Override PartName="/xl/charts/chart85.xml" ContentType="application/vnd.openxmlformats-officedocument.drawingml.chart+xml"/>
  <Override PartName="/xl/charts/chart86.xml" ContentType="application/vnd.openxmlformats-officedocument.drawingml.chart+xml"/>
  <Override PartName="/xl/charts/chart87.xml" ContentType="application/vnd.openxmlformats-officedocument.drawingml.chart+xml"/>
  <Override PartName="/xl/charts/chart88.xml" ContentType="application/vnd.openxmlformats-officedocument.drawingml.chart+xml"/>
  <Override PartName="/xl/charts/chart89.xml" ContentType="application/vnd.openxmlformats-officedocument.drawingml.chart+xml"/>
  <Override PartName="/xl/charts/chart90.xml" ContentType="application/vnd.openxmlformats-officedocument.drawingml.chart+xml"/>
  <Override PartName="/xl/charts/chart91.xml" ContentType="application/vnd.openxmlformats-officedocument.drawingml.chart+xml"/>
  <Override PartName="/xl/charts/chart92.xml" ContentType="application/vnd.openxmlformats-officedocument.drawingml.chart+xml"/>
  <Override PartName="/xl/charts/chart93.xml" ContentType="application/vnd.openxmlformats-officedocument.drawingml.chart+xml"/>
  <Override PartName="/xl/charts/chart94.xml" ContentType="application/vnd.openxmlformats-officedocument.drawingml.chart+xml"/>
  <Override PartName="/xl/charts/chart95.xml" ContentType="application/vnd.openxmlformats-officedocument.drawingml.chart+xml"/>
  <Override PartName="/xl/charts/chart96.xml" ContentType="application/vnd.openxmlformats-officedocument.drawingml.chart+xml"/>
  <Override PartName="/xl/charts/chart97.xml" ContentType="application/vnd.openxmlformats-officedocument.drawingml.chart+xml"/>
  <Override PartName="/xl/charts/chart98.xml" ContentType="application/vnd.openxmlformats-officedocument.drawingml.chart+xml"/>
  <Override PartName="/xl/charts/chart99.xml" ContentType="application/vnd.openxmlformats-officedocument.drawingml.chart+xml"/>
  <Override PartName="/xl/charts/chart100.xml" ContentType="application/vnd.openxmlformats-officedocument.drawingml.chart+xml"/>
  <Override PartName="/xl/charts/chart101.xml" ContentType="application/vnd.openxmlformats-officedocument.drawingml.chart+xml"/>
  <Override PartName="/xl/charts/chart102.xml" ContentType="application/vnd.openxmlformats-officedocument.drawingml.chart+xml"/>
  <Override PartName="/xl/charts/chart103.xml" ContentType="application/vnd.openxmlformats-officedocument.drawingml.chart+xml"/>
  <Override PartName="/xl/charts/chart104.xml" ContentType="application/vnd.openxmlformats-officedocument.drawingml.chart+xml"/>
  <Override PartName="/xl/charts/chart105.xml" ContentType="application/vnd.openxmlformats-officedocument.drawingml.chart+xml"/>
  <Override PartName="/xl/charts/chart106.xml" ContentType="application/vnd.openxmlformats-officedocument.drawingml.chart+xml"/>
  <Override PartName="/xl/charts/chart107.xml" ContentType="application/vnd.openxmlformats-officedocument.drawingml.chart+xml"/>
  <Override PartName="/xl/charts/chart108.xml" ContentType="application/vnd.openxmlformats-officedocument.drawingml.chart+xml"/>
  <Override PartName="/xl/charts/chart109.xml" ContentType="application/vnd.openxmlformats-officedocument.drawingml.chart+xml"/>
  <Override PartName="/xl/charts/chart110.xml" ContentType="application/vnd.openxmlformats-officedocument.drawingml.chart+xml"/>
  <Override PartName="/xl/charts/chart111.xml" ContentType="application/vnd.openxmlformats-officedocument.drawingml.chart+xml"/>
  <Override PartName="/xl/charts/chart112.xml" ContentType="application/vnd.openxmlformats-officedocument.drawingml.chart+xml"/>
  <Override PartName="/xl/charts/chart113.xml" ContentType="application/vnd.openxmlformats-officedocument.drawingml.chart+xml"/>
  <Override PartName="/xl/charts/chart114.xml" ContentType="application/vnd.openxmlformats-officedocument.drawingml.chart+xml"/>
  <Override PartName="/xl/charts/chart115.xml" ContentType="application/vnd.openxmlformats-officedocument.drawingml.chart+xml"/>
  <Override PartName="/xl/charts/chart116.xml" ContentType="application/vnd.openxmlformats-officedocument.drawingml.chart+xml"/>
  <Override PartName="/xl/charts/chart117.xml" ContentType="application/vnd.openxmlformats-officedocument.drawingml.chart+xml"/>
  <Override PartName="/xl/charts/chart118.xml" ContentType="application/vnd.openxmlformats-officedocument.drawingml.chart+xml"/>
  <Override PartName="/xl/charts/chart119.xml" ContentType="application/vnd.openxmlformats-officedocument.drawingml.chart+xml"/>
  <Override PartName="/xl/charts/chart120.xml" ContentType="application/vnd.openxmlformats-officedocument.drawingml.chart+xml"/>
  <Override PartName="/xl/charts/chart121.xml" ContentType="application/vnd.openxmlformats-officedocument.drawingml.chart+xml"/>
  <Override PartName="/xl/charts/chart122.xml" ContentType="application/vnd.openxmlformats-officedocument.drawingml.chart+xml"/>
  <Override PartName="/xl/charts/chart123.xml" ContentType="application/vnd.openxmlformats-officedocument.drawingml.chart+xml"/>
  <Override PartName="/xl/charts/chart124.xml" ContentType="application/vnd.openxmlformats-officedocument.drawingml.chart+xml"/>
  <Override PartName="/xl/charts/chart125.xml" ContentType="application/vnd.openxmlformats-officedocument.drawingml.chart+xml"/>
  <Override PartName="/xl/charts/chart126.xml" ContentType="application/vnd.openxmlformats-officedocument.drawingml.chart+xml"/>
  <Override PartName="/xl/charts/chart127.xml" ContentType="application/vnd.openxmlformats-officedocument.drawingml.chart+xml"/>
  <Override PartName="/xl/charts/chart128.xml" ContentType="application/vnd.openxmlformats-officedocument.drawingml.chart+xml"/>
  <Override PartName="/xl/charts/chart129.xml" ContentType="application/vnd.openxmlformats-officedocument.drawingml.chart+xml"/>
  <Override PartName="/xl/charts/chart130.xml" ContentType="application/vnd.openxmlformats-officedocument.drawingml.chart+xml"/>
  <Override PartName="/xl/charts/chart131.xml" ContentType="application/vnd.openxmlformats-officedocument.drawingml.chart+xml"/>
  <Override PartName="/xl/charts/chart132.xml" ContentType="application/vnd.openxmlformats-officedocument.drawingml.chart+xml"/>
  <Override PartName="/xl/charts/chart133.xml" ContentType="application/vnd.openxmlformats-officedocument.drawingml.chart+xml"/>
  <Override PartName="/xl/charts/chart134.xml" ContentType="application/vnd.openxmlformats-officedocument.drawingml.chart+xml"/>
  <Override PartName="/xl/charts/chart135.xml" ContentType="application/vnd.openxmlformats-officedocument.drawingml.chart+xml"/>
  <Override PartName="/xl/charts/chart136.xml" ContentType="application/vnd.openxmlformats-officedocument.drawingml.chart+xml"/>
  <Override PartName="/xl/charts/chart137.xml" ContentType="application/vnd.openxmlformats-officedocument.drawingml.chart+xml"/>
  <Override PartName="/xl/charts/chart138.xml" ContentType="application/vnd.openxmlformats-officedocument.drawingml.chart+xml"/>
  <Override PartName="/xl/charts/chart139.xml" ContentType="application/vnd.openxmlformats-officedocument.drawingml.chart+xml"/>
  <Override PartName="/xl/charts/chart140.xml" ContentType="application/vnd.openxmlformats-officedocument.drawingml.chart+xml"/>
  <Override PartName="/xl/charts/chart141.xml" ContentType="application/vnd.openxmlformats-officedocument.drawingml.chart+xml"/>
  <Override PartName="/xl/charts/chart142.xml" ContentType="application/vnd.openxmlformats-officedocument.drawingml.chart+xml"/>
  <Override PartName="/xl/charts/chart143.xml" ContentType="application/vnd.openxmlformats-officedocument.drawingml.chart+xml"/>
  <Override PartName="/xl/charts/chart144.xml" ContentType="application/vnd.openxmlformats-officedocument.drawingml.chart+xml"/>
  <Override PartName="/xl/charts/chart145.xml" ContentType="application/vnd.openxmlformats-officedocument.drawingml.chart+xml"/>
  <Override PartName="/xl/charts/chart146.xml" ContentType="application/vnd.openxmlformats-officedocument.drawingml.chart+xml"/>
  <Override PartName="/xl/charts/chart147.xml" ContentType="application/vnd.openxmlformats-officedocument.drawingml.chart+xml"/>
  <Override PartName="/xl/charts/chart148.xml" ContentType="application/vnd.openxmlformats-officedocument.drawingml.chart+xml"/>
  <Override PartName="/xl/charts/chart149.xml" ContentType="application/vnd.openxmlformats-officedocument.drawingml.chart+xml"/>
  <Override PartName="/xl/charts/chart150.xml" ContentType="application/vnd.openxmlformats-officedocument.drawingml.chart+xml"/>
  <Override PartName="/xl/charts/chart151.xml" ContentType="application/vnd.openxmlformats-officedocument.drawingml.chart+xml"/>
  <Override PartName="/xl/charts/chart152.xml" ContentType="application/vnd.openxmlformats-officedocument.drawingml.chart+xml"/>
  <Override PartName="/xl/charts/chart153.xml" ContentType="application/vnd.openxmlformats-officedocument.drawingml.chart+xml"/>
  <Override PartName="/xl/charts/chart154.xml" ContentType="application/vnd.openxmlformats-officedocument.drawingml.chart+xml"/>
  <Override PartName="/xl/charts/chart155.xml" ContentType="application/vnd.openxmlformats-officedocument.drawingml.chart+xml"/>
  <Override PartName="/xl/charts/chart156.xml" ContentType="application/vnd.openxmlformats-officedocument.drawingml.chart+xml"/>
  <Override PartName="/xl/charts/chart157.xml" ContentType="application/vnd.openxmlformats-officedocument.drawingml.chart+xml"/>
  <Override PartName="/xl/charts/chart158.xml" ContentType="application/vnd.openxmlformats-officedocument.drawingml.chart+xml"/>
  <Override PartName="/xl/charts/chart159.xml" ContentType="application/vnd.openxmlformats-officedocument.drawingml.chart+xml"/>
  <Override PartName="/xl/charts/chart160.xml" ContentType="application/vnd.openxmlformats-officedocument.drawingml.chart+xml"/>
  <Override PartName="/xl/charts/chart161.xml" ContentType="application/vnd.openxmlformats-officedocument.drawingml.chart+xml"/>
  <Override PartName="/xl/charts/chart162.xml" ContentType="application/vnd.openxmlformats-officedocument.drawingml.chart+xml"/>
  <Override PartName="/xl/charts/chart163.xml" ContentType="application/vnd.openxmlformats-officedocument.drawingml.chart+xml"/>
  <Override PartName="/xl/charts/chart164.xml" ContentType="application/vnd.openxmlformats-officedocument.drawingml.chart+xml"/>
  <Override PartName="/xl/charts/chart165.xml" ContentType="application/vnd.openxmlformats-officedocument.drawingml.chart+xml"/>
  <Override PartName="/xl/charts/chart166.xml" ContentType="application/vnd.openxmlformats-officedocument.drawingml.chart+xml"/>
  <Override PartName="/xl/charts/chart167.xml" ContentType="application/vnd.openxmlformats-officedocument.drawingml.chart+xml"/>
  <Override PartName="/xl/charts/chart168.xml" ContentType="application/vnd.openxmlformats-officedocument.drawingml.chart+xml"/>
  <Override PartName="/xl/charts/chart169.xml" ContentType="application/vnd.openxmlformats-officedocument.drawingml.chart+xml"/>
  <Override PartName="/xl/charts/chart170.xml" ContentType="application/vnd.openxmlformats-officedocument.drawingml.chart+xml"/>
  <Override PartName="/xl/charts/chart171.xml" ContentType="application/vnd.openxmlformats-officedocument.drawingml.chart+xml"/>
  <Override PartName="/xl/charts/chart172.xml" ContentType="application/vnd.openxmlformats-officedocument.drawingml.chart+xml"/>
  <Override PartName="/xl/charts/chart173.xml" ContentType="application/vnd.openxmlformats-officedocument.drawingml.chart+xml"/>
  <Override PartName="/xl/charts/chart174.xml" ContentType="application/vnd.openxmlformats-officedocument.drawingml.chart+xml"/>
  <Override PartName="/xl/charts/chart175.xml" ContentType="application/vnd.openxmlformats-officedocument.drawingml.chart+xml"/>
  <Override PartName="/xl/charts/chart176.xml" ContentType="application/vnd.openxmlformats-officedocument.drawingml.chart+xml"/>
  <Override PartName="/xl/charts/chart177.xml" ContentType="application/vnd.openxmlformats-officedocument.drawingml.chart+xml"/>
  <Override PartName="/xl/charts/chart178.xml" ContentType="application/vnd.openxmlformats-officedocument.drawingml.chart+xml"/>
  <Override PartName="/xl/charts/chart179.xml" ContentType="application/vnd.openxmlformats-officedocument.drawingml.chart+xml"/>
  <Override PartName="/xl/charts/chart180.xml" ContentType="application/vnd.openxmlformats-officedocument.drawingml.chart+xml"/>
  <Override PartName="/xl/charts/chart181.xml" ContentType="application/vnd.openxmlformats-officedocument.drawingml.chart+xml"/>
  <Override PartName="/xl/charts/chart182.xml" ContentType="application/vnd.openxmlformats-officedocument.drawingml.chart+xml"/>
  <Override PartName="/xl/charts/chart183.xml" ContentType="application/vnd.openxmlformats-officedocument.drawingml.chart+xml"/>
  <Override PartName="/xl/charts/chart184.xml" ContentType="application/vnd.openxmlformats-officedocument.drawingml.chart+xml"/>
  <Override PartName="/xl/charts/chart185.xml" ContentType="application/vnd.openxmlformats-officedocument.drawingml.chart+xml"/>
  <Override PartName="/xl/charts/chart186.xml" ContentType="application/vnd.openxmlformats-officedocument.drawingml.chart+xml"/>
  <Override PartName="/xl/charts/chart187.xml" ContentType="application/vnd.openxmlformats-officedocument.drawingml.chart+xml"/>
  <Override PartName="/xl/charts/chart188.xml" ContentType="application/vnd.openxmlformats-officedocument.drawingml.chart+xml"/>
  <Override PartName="/xl/charts/chart189.xml" ContentType="application/vnd.openxmlformats-officedocument.drawingml.chart+xml"/>
  <Override PartName="/xl/charts/chart190.xml" ContentType="application/vnd.openxmlformats-officedocument.drawingml.chart+xml"/>
  <Override PartName="/xl/charts/chart191.xml" ContentType="application/vnd.openxmlformats-officedocument.drawingml.chart+xml"/>
  <Override PartName="/xl/charts/chart192.xml" ContentType="application/vnd.openxmlformats-officedocument.drawingml.chart+xml"/>
  <Override PartName="/xl/charts/chart193.xml" ContentType="application/vnd.openxmlformats-officedocument.drawingml.chart+xml"/>
  <Override PartName="/xl/charts/chart194.xml" ContentType="application/vnd.openxmlformats-officedocument.drawingml.chart+xml"/>
  <Override PartName="/xl/charts/chart195.xml" ContentType="application/vnd.openxmlformats-officedocument.drawingml.chart+xml"/>
  <Override PartName="/xl/charts/chart196.xml" ContentType="application/vnd.openxmlformats-officedocument.drawingml.chart+xml"/>
  <Override PartName="/xl/charts/chart197.xml" ContentType="application/vnd.openxmlformats-officedocument.drawingml.chart+xml"/>
  <Override PartName="/xl/charts/chart199.xml" ContentType="application/vnd.openxmlformats-officedocument.drawingml.chart+xml"/>
  <Override PartName="/xl/charts/chart200.xml" ContentType="application/vnd.openxmlformats-officedocument.drawingml.chart+xml"/>
  <Override PartName="/xl/charts/chart201.xml" ContentType="application/vnd.openxmlformats-officedocument.drawingml.chart+xml"/>
  <Override PartName="/xl/charts/chart202.xml" ContentType="application/vnd.openxmlformats-officedocument.drawingml.chart+xml"/>
  <Override PartName="/xl/charts/chart203.xml" ContentType="application/vnd.openxmlformats-officedocument.drawingml.chart+xml"/>
  <Override PartName="/xl/charts/chart204.xml" ContentType="application/vnd.openxmlformats-officedocument.drawingml.chart+xml"/>
  <Override PartName="/xl/charts/chart205.xml" ContentType="application/vnd.openxmlformats-officedocument.drawingml.chart+xml"/>
  <Override PartName="/xl/charts/chart206.xml" ContentType="application/vnd.openxmlformats-officedocument.drawingml.chart+xml"/>
  <Override PartName="/xl/charts/chart207.xml" ContentType="application/vnd.openxmlformats-officedocument.drawingml.chart+xml"/>
  <Override PartName="/xl/charts/chart208.xml" ContentType="application/vnd.openxmlformats-officedocument.drawingml.chart+xml"/>
  <Override PartName="/xl/charts/chart209.xml" ContentType="application/vnd.openxmlformats-officedocument.drawingml.chart+xml"/>
  <Override PartName="/xl/charts/chart210.xml" ContentType="application/vnd.openxmlformats-officedocument.drawingml.chart+xml"/>
  <Override PartName="/xl/charts/chart211.xml" ContentType="application/vnd.openxmlformats-officedocument.drawingml.chart+xml"/>
  <Override PartName="/xl/charts/chart212.xml" ContentType="application/vnd.openxmlformats-officedocument.drawingml.chart+xml"/>
  <Override PartName="/xl/charts/chart213.xml" ContentType="application/vnd.openxmlformats-officedocument.drawingml.chart+xml"/>
  <Override PartName="/xl/charts/chart214.xml" ContentType="application/vnd.openxmlformats-officedocument.drawingml.chart+xml"/>
  <Override PartName="/xl/charts/chart215.xml" ContentType="application/vnd.openxmlformats-officedocument.drawingml.chart+xml"/>
  <Override PartName="/xl/charts/chart216.xml" ContentType="application/vnd.openxmlformats-officedocument.drawingml.chart+xml"/>
  <Override PartName="/xl/charts/chart217.xml" ContentType="application/vnd.openxmlformats-officedocument.drawingml.chart+xml"/>
  <Override PartName="/xl/charts/chart218.xml" ContentType="application/vnd.openxmlformats-officedocument.drawingml.chart+xml"/>
  <Override PartName="/xl/charts/chart219.xml" ContentType="application/vnd.openxmlformats-officedocument.drawingml.chart+xml"/>
  <Override PartName="/xl/charts/chart220.xml" ContentType="application/vnd.openxmlformats-officedocument.drawingml.chart+xml"/>
  <Override PartName="/xl/charts/chart221.xml" ContentType="application/vnd.openxmlformats-officedocument.drawingml.chart+xml"/>
  <Override PartName="/xl/charts/chart222.xml" ContentType="application/vnd.openxmlformats-officedocument.drawingml.chart+xml"/>
  <Override PartName="/xl/charts/chart223.xml" ContentType="application/vnd.openxmlformats-officedocument.drawingml.chart+xml"/>
  <Override PartName="/xl/charts/chart224.xml" ContentType="application/vnd.openxmlformats-officedocument.drawingml.chart+xml"/>
  <Override PartName="/xl/charts/chart225.xml" ContentType="application/vnd.openxmlformats-officedocument.drawingml.chart+xml"/>
  <Override PartName="/xl/charts/chart226.xml" ContentType="application/vnd.openxmlformats-officedocument.drawingml.chart+xml"/>
  <Override PartName="/xl/charts/chart227.xml" ContentType="application/vnd.openxmlformats-officedocument.drawingml.chart+xml"/>
  <Override PartName="/xl/charts/chart228.xml" ContentType="application/vnd.openxmlformats-officedocument.drawingml.chart+xml"/>
  <Override PartName="/xl/charts/chart229.xml" ContentType="application/vnd.openxmlformats-officedocument.drawingml.chart+xml"/>
  <Override PartName="/xl/charts/chart230.xml" ContentType="application/vnd.openxmlformats-officedocument.drawingml.chart+xml"/>
  <Override PartName="/xl/charts/chart231.xml" ContentType="application/vnd.openxmlformats-officedocument.drawingml.chart+xml"/>
  <Override PartName="/xl/charts/chart198.xml" ContentType="application/vnd.openxmlformats-officedocument.drawingml.chart+xml"/>
  <Override PartName="/xl/charts/chart233.xml" ContentType="application/vnd.openxmlformats-officedocument.drawingml.chart+xml"/>
  <Override PartName="/xl/charts/chart234.xml" ContentType="application/vnd.openxmlformats-officedocument.drawingml.chart+xml"/>
  <Override PartName="/xl/charts/chart235.xml" ContentType="application/vnd.openxmlformats-officedocument.drawingml.chart+xml"/>
  <Override PartName="/xl/charts/chart236.xml" ContentType="application/vnd.openxmlformats-officedocument.drawingml.chart+xml"/>
  <Override PartName="/xl/charts/chart237.xml" ContentType="application/vnd.openxmlformats-officedocument.drawingml.chart+xml"/>
  <Override PartName="/xl/charts/chart238.xml" ContentType="application/vnd.openxmlformats-officedocument.drawingml.chart+xml"/>
  <Override PartName="/xl/charts/chart239.xml" ContentType="application/vnd.openxmlformats-officedocument.drawingml.chart+xml"/>
  <Override PartName="/xl/charts/chart240.xml" ContentType="application/vnd.openxmlformats-officedocument.drawingml.chart+xml"/>
  <Override PartName="/xl/charts/chart241.xml" ContentType="application/vnd.openxmlformats-officedocument.drawingml.chart+xml"/>
  <Override PartName="/xl/charts/chart242.xml" ContentType="application/vnd.openxmlformats-officedocument.drawingml.chart+xml"/>
  <Override PartName="/xl/charts/chart243.xml" ContentType="application/vnd.openxmlformats-officedocument.drawingml.chart+xml"/>
  <Override PartName="/xl/charts/chart244.xml" ContentType="application/vnd.openxmlformats-officedocument.drawingml.chart+xml"/>
  <Override PartName="/xl/charts/chart245.xml" ContentType="application/vnd.openxmlformats-officedocument.drawingml.chart+xml"/>
  <Override PartName="/xl/charts/chart246.xml" ContentType="application/vnd.openxmlformats-officedocument.drawingml.chart+xml"/>
  <Override PartName="/xl/charts/chart247.xml" ContentType="application/vnd.openxmlformats-officedocument.drawingml.chart+xml"/>
  <Override PartName="/xl/charts/chart248.xml" ContentType="application/vnd.openxmlformats-officedocument.drawingml.chart+xml"/>
  <Override PartName="/xl/charts/chart249.xml" ContentType="application/vnd.openxmlformats-officedocument.drawingml.chart+xml"/>
  <Override PartName="/xl/charts/chart250.xml" ContentType="application/vnd.openxmlformats-officedocument.drawingml.chart+xml"/>
  <Override PartName="/xl/charts/chart251.xml" ContentType="application/vnd.openxmlformats-officedocument.drawingml.chart+xml"/>
  <Override PartName="/xl/charts/chart252.xml" ContentType="application/vnd.openxmlformats-officedocument.drawingml.chart+xml"/>
  <Override PartName="/xl/charts/chart253.xml" ContentType="application/vnd.openxmlformats-officedocument.drawingml.chart+xml"/>
  <Override PartName="/xl/charts/chart254.xml" ContentType="application/vnd.openxmlformats-officedocument.drawingml.chart+xml"/>
  <Override PartName="/xl/charts/chart255.xml" ContentType="application/vnd.openxmlformats-officedocument.drawingml.chart+xml"/>
  <Override PartName="/xl/charts/chart256.xml" ContentType="application/vnd.openxmlformats-officedocument.drawingml.chart+xml"/>
  <Override PartName="/xl/charts/chart257.xml" ContentType="application/vnd.openxmlformats-officedocument.drawingml.chart+xml"/>
  <Override PartName="/xl/charts/chart258.xml" ContentType="application/vnd.openxmlformats-officedocument.drawingml.chart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charts/chart232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929"/>
  <workbookPr defaultThemeVersion="166925"/>
  <mc:AlternateContent xmlns:mc="http://schemas.openxmlformats.org/markup-compatibility/2006">
    <mc:Choice Requires="x15">
      <x15ac:absPath xmlns:x15ac="http://schemas.microsoft.com/office/spreadsheetml/2010/11/ac" url="K:\CD - LGBA\Municipalities\07. IYM\2025-26\01. National Publications\Q3\Final\"/>
    </mc:Choice>
  </mc:AlternateContent>
  <xr:revisionPtr revIDLastSave="0" documentId="8_{4B041CB1-7CED-4C63-9828-F64CF126F235}" xr6:coauthVersionLast="47" xr6:coauthVersionMax="47" xr10:uidLastSave="{00000000-0000-0000-0000-000000000000}"/>
  <bookViews>
    <workbookView xWindow="-110" yWindow="-110" windowWidth="19420" windowHeight="11500" xr2:uid="{00000000-000D-0000-FFFF-FFFF00000000}"/>
  </bookViews>
  <sheets>
    <sheet name="Sheet1" sheetId="1" r:id="rId1"/>
  </sheets>
  <definedNames>
    <definedName name="_xlnm.Print_Area" localSheetId="0">Sheet1!$A$1:$R$1563</definedName>
    <definedName name="_xlnm.Print_Titles" localSheetId="0">Sheet1!$1:$2</definedName>
  </definedNames>
  <calcPr calcId="0"/>
</workbook>
</file>

<file path=xl/sharedStrings.xml><?xml version="1.0" encoding="utf-8"?>
<sst xmlns="http://schemas.openxmlformats.org/spreadsheetml/2006/main" count="1572" uniqueCount="284">
  <si>
    <t>July</t>
  </si>
  <si>
    <t>Aug</t>
  </si>
  <si>
    <t>Sept</t>
  </si>
  <si>
    <t>Oct</t>
  </si>
  <si>
    <t>Nov</t>
  </si>
  <si>
    <t>Dec</t>
  </si>
  <si>
    <t>Jan</t>
  </si>
  <si>
    <t>Feb</t>
  </si>
  <si>
    <t>Mar</t>
  </si>
  <si>
    <t xml:space="preserve"> </t>
  </si>
  <si>
    <t>EC EASTERN CAPE</t>
  </si>
  <si>
    <t>BUF Buffalo City ( High )</t>
  </si>
  <si>
    <t>Opening Balance</t>
  </si>
  <si>
    <t>Plus Receipts</t>
  </si>
  <si>
    <t>SubTotal</t>
  </si>
  <si>
    <t>Less Payments</t>
  </si>
  <si>
    <t>Closing Balance</t>
  </si>
  <si>
    <t>NMA Nelson Mandela Bay ( High )</t>
  </si>
  <si>
    <t>EC101 Dr Beyers Naude ( Low )</t>
  </si>
  <si>
    <t>EC102 Blue Crane Route ( Low )</t>
  </si>
  <si>
    <t>EC104 Makana ( Medium )</t>
  </si>
  <si>
    <t>EC105 Ndlambe ( Low )</t>
  </si>
  <si>
    <t>EC106 Sundays River Valley ( Medium )</t>
  </si>
  <si>
    <t>EC108 Kouga ( Medium )</t>
  </si>
  <si>
    <t>EC109 Kou-Kamma ( Medium )</t>
  </si>
  <si>
    <t>DC10 Sarah Baartman ( Medium )</t>
  </si>
  <si>
    <t>EC121 Mbhashe ( Low )</t>
  </si>
  <si>
    <t>EC122 Mnquma ( Medium )</t>
  </si>
  <si>
    <t>EC123 Great Kei ( Low )</t>
  </si>
  <si>
    <t>EC124 Amahlathi ( Low )</t>
  </si>
  <si>
    <t>EC126 Ngqushwa ( Medium )</t>
  </si>
  <si>
    <t>EC129 Raymond Mhlaba ( Low )</t>
  </si>
  <si>
    <t>DC12 Amathole ( High )</t>
  </si>
  <si>
    <t>EC131 Inxuba Yethemba ( Low )</t>
  </si>
  <si>
    <t>EC135 Intsika Yethu ( Low )</t>
  </si>
  <si>
    <t>EC136 Emalahleni (EC) ( Low )</t>
  </si>
  <si>
    <t>EC138 Sakhisizwe ( Low )</t>
  </si>
  <si>
    <t>EC139 Enoch Mgijima ( Medium )</t>
  </si>
  <si>
    <t>DC13 Chris Hani ( Medium )</t>
  </si>
  <si>
    <t>EC141 Elundini ( Low )</t>
  </si>
  <si>
    <t>EC142 Senqu ( Medium )</t>
  </si>
  <si>
    <t>EC145 Walter Sisulu ( Low )</t>
  </si>
  <si>
    <t>DC14 Joe Gqabi ( High )</t>
  </si>
  <si>
    <t>EC153 Ngquza Hills ( Low )</t>
  </si>
  <si>
    <t>EC154 Port St Johns ( Medium )</t>
  </si>
  <si>
    <t>EC155 Nyandeni ( Low )</t>
  </si>
  <si>
    <t>EC157 King Sabata Dalindyebo ( High )</t>
  </si>
  <si>
    <t>DC15 O R Tambo ( High )</t>
  </si>
  <si>
    <t>EC441 Matatiele ( Medium )</t>
  </si>
  <si>
    <t>EC442 Umzimvubu ( Medium )</t>
  </si>
  <si>
    <t>EC443 Winnie Madikizela-Mandela ( Medium )</t>
  </si>
  <si>
    <t>EC444 Ntabankulu ( Low )</t>
  </si>
  <si>
    <t>DC44 Alfred Nzo ( Medium )</t>
  </si>
  <si>
    <t>FS FREE STATE</t>
  </si>
  <si>
    <t>MAN Mangaung ( High )</t>
  </si>
  <si>
    <t>FS161 Letsemeng ( Medium )</t>
  </si>
  <si>
    <t>FS162 Kopanong ( Medium )</t>
  </si>
  <si>
    <t>FS163 Mohokare ( Low )</t>
  </si>
  <si>
    <t>DC16 Xhariep ( Low )</t>
  </si>
  <si>
    <t>FS181 Masilonyana ( Low )</t>
  </si>
  <si>
    <t>FS182 Tokologo ( Low )</t>
  </si>
  <si>
    <t>FS183 Tswelopele ( Medium )</t>
  </si>
  <si>
    <t>FS184 Matjhabeng ( High )</t>
  </si>
  <si>
    <t>FS185 Nala ( Medium )</t>
  </si>
  <si>
    <t>DC18 Lejweleputswa ( Low )</t>
  </si>
  <si>
    <t>FS191 Setsoto ( Medium )</t>
  </si>
  <si>
    <t>FS192 Dihlabeng ( Medium )</t>
  </si>
  <si>
    <t>FS193 Nketoana ( Medium )</t>
  </si>
  <si>
    <t>FS194 Maluti-a-Phofung ( High )</t>
  </si>
  <si>
    <t>FS195 Phumelela ( Low )</t>
  </si>
  <si>
    <t>FS196 Mantsopa ( Medium )</t>
  </si>
  <si>
    <t>DC19 Thabo Mofutsanyana ( Low )</t>
  </si>
  <si>
    <t>FS201 Moqhaka ( High )</t>
  </si>
  <si>
    <t>FS203 Ngwathe ( Medium )</t>
  </si>
  <si>
    <t>FS204 Metsimaholo ( High )</t>
  </si>
  <si>
    <t>FS205 Mafube ( Medium )</t>
  </si>
  <si>
    <t>DC20 Fezile Dabi ( Low )</t>
  </si>
  <si>
    <t>GT GAUTENG</t>
  </si>
  <si>
    <t>EKU City of Ekurhuleni ( High )</t>
  </si>
  <si>
    <t>JHB City of Johannesburg ( High )</t>
  </si>
  <si>
    <t>TSH City of Tshwane ( High )</t>
  </si>
  <si>
    <t>GT421 Emfuleni ( High )</t>
  </si>
  <si>
    <t>GT422 Midvaal ( Medium )</t>
  </si>
  <si>
    <t>GT423 Lesedi ( Medium )</t>
  </si>
  <si>
    <t>DC42 Sedibeng ( Medium )</t>
  </si>
  <si>
    <t>GT481 Mogale City ( High )</t>
  </si>
  <si>
    <t>GT484 Merafong City ( High )</t>
  </si>
  <si>
    <t>GT485 Rand West City ( High )</t>
  </si>
  <si>
    <t>DC48 West Rand ( Medium )</t>
  </si>
  <si>
    <t>KZ KWAZULU-NATAL</t>
  </si>
  <si>
    <t>ETH eThekwini ( High )</t>
  </si>
  <si>
    <t>KZN212 Umdoni ( Medium )</t>
  </si>
  <si>
    <t>KZN213 Umzumbe ( Low )</t>
  </si>
  <si>
    <t>KZN214 uMuziwabantu ( Low )</t>
  </si>
  <si>
    <t>KZN216 Ray Nkonyeni ( High )</t>
  </si>
  <si>
    <t>DC21 Ugu ( High )</t>
  </si>
  <si>
    <t>KZN221 uMshwathi ( Low )</t>
  </si>
  <si>
    <t>KZN222 uMngeni ( Medium )</t>
  </si>
  <si>
    <t>KZN223 Mpofana ( Low )</t>
  </si>
  <si>
    <t>KZN224 Impendle ( Low )</t>
  </si>
  <si>
    <t>KZN225 Msunduzi ( High )</t>
  </si>
  <si>
    <t>KZN226 Mkhambathini ( Medium )</t>
  </si>
  <si>
    <t>KZN227 Richmond ( Low )</t>
  </si>
  <si>
    <t>DC22 uMgungundlovu ( Medium )</t>
  </si>
  <si>
    <t>KZN235 Okhahlamba ( Low )</t>
  </si>
  <si>
    <t>KZN237 Inkosi Langalibalele ( Medium )</t>
  </si>
  <si>
    <t>KZN238 Alfred Duma ( High )</t>
  </si>
  <si>
    <t>DC23 Uthukela ( Medium )</t>
  </si>
  <si>
    <t>KZN241 Endumeni ( Medium )</t>
  </si>
  <si>
    <t>KZN242 Nquthu ( Low )</t>
  </si>
  <si>
    <t>KZN244 Msinga ( Low )</t>
  </si>
  <si>
    <t>KZN245 Umvoti ( Medium )</t>
  </si>
  <si>
    <t>DC24 Umzinyathi ( Low )</t>
  </si>
  <si>
    <t>KZN252 Newcastle ( High )</t>
  </si>
  <si>
    <t>KZN253 Emadlangeni ( Low )</t>
  </si>
  <si>
    <t>KZN254 Dannhauser ( Low )</t>
  </si>
  <si>
    <t>DC25 Amajuba ( Low )</t>
  </si>
  <si>
    <t>KZN261 eDumbe ( Low )</t>
  </si>
  <si>
    <t>KZN262 uPhongolo ( Low )</t>
  </si>
  <si>
    <t>KZN263 Abaqulusi ( Low )</t>
  </si>
  <si>
    <t>KZN265 Nongoma ( Low )</t>
  </si>
  <si>
    <t>KZN266 Ulundi ( Low )</t>
  </si>
  <si>
    <t>DC26 Zululand ( Medium )</t>
  </si>
  <si>
    <t>KZN271 Umhlabuyalingana ( Medium )</t>
  </si>
  <si>
    <t>KZN272 Jozini ( Low )</t>
  </si>
  <si>
    <t>KZN275 Mtubatuba ( Low )</t>
  </si>
  <si>
    <t>KZN276 Hlabisa Big Five ( Low )</t>
  </si>
  <si>
    <t>DC27 Umkhanyakude ( Medium )</t>
  </si>
  <si>
    <t>KZN281 Mfolozi ( Medium )</t>
  </si>
  <si>
    <t>KZN282 uMhlathuze ( High )</t>
  </si>
  <si>
    <t>KZN284 uMlalazi ( Low )</t>
  </si>
  <si>
    <t>KZN285 Mthonjaneni ( Low )</t>
  </si>
  <si>
    <t>KZN286 Nkandla ( Medium )</t>
  </si>
  <si>
    <t>DC28 King Cetshwayo ( High )</t>
  </si>
  <si>
    <t>KZN291 Mandeni ( Low )</t>
  </si>
  <si>
    <t>KZN292 KwaDukuza ( High )</t>
  </si>
  <si>
    <t>KZN293 Ndwedwe ( Low )</t>
  </si>
  <si>
    <t>KZN294 Maphumulo ( Medium )</t>
  </si>
  <si>
    <t>DC29 iLembe ( Low )</t>
  </si>
  <si>
    <t>KZN433 Greater Kokstad ( Low )</t>
  </si>
  <si>
    <t>KZN435 Umzimkhulu ( Medium )</t>
  </si>
  <si>
    <t>KZN436 Dr Nkosazana Dlamini Zuma ( Medium )</t>
  </si>
  <si>
    <t>DC43 Harry Gwala ( Low )</t>
  </si>
  <si>
    <t>LP LIMPOPO</t>
  </si>
  <si>
    <t>LIM331 Greater Giyani ( Low )</t>
  </si>
  <si>
    <t>LIM332 Greater Letaba ( Low )</t>
  </si>
  <si>
    <t>LIM333 Greater Tzaneen ( High )</t>
  </si>
  <si>
    <t>LIM334 Ba-Phalaborwa ( Medium )</t>
  </si>
  <si>
    <t>LIM335 Maruleng ( Low )</t>
  </si>
  <si>
    <t>DC33 Mopani ( Low )</t>
  </si>
  <si>
    <t>LIM341 Musina ( Low )</t>
  </si>
  <si>
    <t>LIM343 Thulamela ( Medium )</t>
  </si>
  <si>
    <t>LIM344 Makhado ( Medium )</t>
  </si>
  <si>
    <t>LIM345 Collins Chabane ( Medium )</t>
  </si>
  <si>
    <t>DC34 Vhembe ( Low )</t>
  </si>
  <si>
    <t>LIM351 Blouberg ( Low )</t>
  </si>
  <si>
    <t>LIM353 Molemole ( Low )</t>
  </si>
  <si>
    <t>LIM354 Polokwane ( High )</t>
  </si>
  <si>
    <t>LIM355 Lepelle-Nkumpi ( Low )</t>
  </si>
  <si>
    <t>DC35 Capricorn ( Medium )</t>
  </si>
  <si>
    <t>LIM361 Thabazimbi ( Low )</t>
  </si>
  <si>
    <t>LIM362 Lephalale ( Medium )</t>
  </si>
  <si>
    <t>LIM366 Bela Bela ( Medium )</t>
  </si>
  <si>
    <t>LIM367 Mogalakwena ( Low )</t>
  </si>
  <si>
    <t>LIM368 Modimolle-Mookgopong ( Medium )</t>
  </si>
  <si>
    <t>DC36 Waterberg ( Low )</t>
  </si>
  <si>
    <t>LIM471 Ephraim Mogale ( Low )</t>
  </si>
  <si>
    <t>LIM472 Elias Motsoaledi ( Medium )</t>
  </si>
  <si>
    <t>LIM473 Makhuduthamaga ( Low )</t>
  </si>
  <si>
    <t>LIM476 Tubatse Fetakgomo ( Low )</t>
  </si>
  <si>
    <t>DC47 Sekhukhune ( High )</t>
  </si>
  <si>
    <t>MP MPUMALANGA</t>
  </si>
  <si>
    <t>MP301 Albert Luthuli ( Medium )</t>
  </si>
  <si>
    <t>MP302 Msukaligwa ( Low )</t>
  </si>
  <si>
    <t>MP303 Mkhondo ( Low )</t>
  </si>
  <si>
    <t>MP304 Pixley Ka Seme (MP) ( Medium )</t>
  </si>
  <si>
    <t>MP305 Lekwa ( Low )</t>
  </si>
  <si>
    <t>MP306 Dipaleseng ( Low )</t>
  </si>
  <si>
    <t>MP307 Govan Mbeki ( High )</t>
  </si>
  <si>
    <t>DC30 Gert Sibande ( Medium )</t>
  </si>
  <si>
    <t>MP311 Victor Khanye ( Medium )</t>
  </si>
  <si>
    <t>MP312 Emalahleni (MP) ( High )</t>
  </si>
  <si>
    <t>MP313 Steve Tshwete ( High )</t>
  </si>
  <si>
    <t>MP314 Emakhazeni ( Low )</t>
  </si>
  <si>
    <t>MP315 Thembisile Hani ( Low )</t>
  </si>
  <si>
    <t>MP316 Dr J.S. Moroka ( Low )</t>
  </si>
  <si>
    <t>DC31 Nkangala ( High )</t>
  </si>
  <si>
    <t>MP321 Thaba Chweu ( Low )</t>
  </si>
  <si>
    <t>MP324 Nkomazi ( Medium )</t>
  </si>
  <si>
    <t>MP325 Bushbuckridge ( Low )</t>
  </si>
  <si>
    <t>MP326 City of Mbombela ( High )</t>
  </si>
  <si>
    <t>DC32 Ehlanzeni ( High )</t>
  </si>
  <si>
    <t>NC NORTHERN CAPE</t>
  </si>
  <si>
    <t>NC451 Joe Morolong ( Low )</t>
  </si>
  <si>
    <t>NC452 Ga-Segonyana ( Medium )</t>
  </si>
  <si>
    <t>NC453 Gamagara ( Medium )</t>
  </si>
  <si>
    <t>DC45 John Taolo Gaetsewe ( Medium )</t>
  </si>
  <si>
    <t>NC061 Richtersveld ( Medium )</t>
  </si>
  <si>
    <t>NC062 Nama Khoi ( Medium )</t>
  </si>
  <si>
    <t>NC064 Kamiesberg ( Low )</t>
  </si>
  <si>
    <t>NC065 Hantam ( Low )</t>
  </si>
  <si>
    <t>NC066 Karoo Hoogland ( Medium )</t>
  </si>
  <si>
    <t>NC067 Khai-Ma ( Low )</t>
  </si>
  <si>
    <t>DC6 Namakwa ( Medium )</t>
  </si>
  <si>
    <t>NC071 Ubuntu ( Medium )</t>
  </si>
  <si>
    <t>NC072 Umsobomvu ( Low )</t>
  </si>
  <si>
    <t>NC073 Emthanjeni ( Medium )</t>
  </si>
  <si>
    <t>NC074 Kareeberg ( Medium )</t>
  </si>
  <si>
    <t>NC075 Renosterberg ( Medium )</t>
  </si>
  <si>
    <t>NC076 Thembelihle ( Low )</t>
  </si>
  <si>
    <t>NC077 Siyathemba ( Medium )</t>
  </si>
  <si>
    <t>NC078 Siyancuma ( Medium )</t>
  </si>
  <si>
    <t>DC7 Pixley Ka Seme (NC) ( Medium )</t>
  </si>
  <si>
    <t>NC082 !Kai! Garib ( Low )</t>
  </si>
  <si>
    <t>NC084 !Kheis ( Low )</t>
  </si>
  <si>
    <t>NC085 Tsantsabane ( Low )</t>
  </si>
  <si>
    <t>NC086 Kgatelopele ( Low )</t>
  </si>
  <si>
    <t>NC087 Dawid Kruiper ( Medium )</t>
  </si>
  <si>
    <t>DC8 Z F Mgcawu ( Medium )</t>
  </si>
  <si>
    <t>NC091 Sol Plaatje ( High )</t>
  </si>
  <si>
    <t>NC092 Dikgatlong ( Low )</t>
  </si>
  <si>
    <t>NC093 Magareng ( Low )</t>
  </si>
  <si>
    <t>NC094 Phokwane ( Medium )</t>
  </si>
  <si>
    <t>DC9 Frances Baard ( Medium )</t>
  </si>
  <si>
    <t>NW NORTH WEST</t>
  </si>
  <si>
    <t>NW371 Moretele ( Low )</t>
  </si>
  <si>
    <t>NW372 Madibeng ( High )</t>
  </si>
  <si>
    <t>NW373 Rustenburg ( High )</t>
  </si>
  <si>
    <t>NW374 Kgetlengrivier ( Low )</t>
  </si>
  <si>
    <t>NW375 Moses Kotane ( Medium )</t>
  </si>
  <si>
    <t>DC37 Bojanala Platinum ( High )</t>
  </si>
  <si>
    <t>NW381 Ratlou ( Low )</t>
  </si>
  <si>
    <t>NW382 Tswaing ( Low )</t>
  </si>
  <si>
    <t>NW383 Mafikeng ( Low )</t>
  </si>
  <si>
    <t>NW384 Ditsobotla ( Low )</t>
  </si>
  <si>
    <t>NW385 Ramotshere Moiloa ( Low )</t>
  </si>
  <si>
    <t>DC38 Ngaka Modiri Molema ( Low )</t>
  </si>
  <si>
    <t>NW392 Naledi (NW) ( Low )</t>
  </si>
  <si>
    <t>NW393 Mamusa ( Medium )</t>
  </si>
  <si>
    <t>NW394 Greater Taung ( Medium )</t>
  </si>
  <si>
    <t>NW396 Lekwa-Teemane ( Low )</t>
  </si>
  <si>
    <t>NW397 Kagisano-Molopo ( Low )</t>
  </si>
  <si>
    <t>DC39 Dr Ruth Segomotsi Mompati ( Medium )</t>
  </si>
  <si>
    <t>NW403 City of Matlosana ( High )</t>
  </si>
  <si>
    <t>NW404 Maquassi Hills ( Medium )</t>
  </si>
  <si>
    <t>NW405 J B Marks ( High )</t>
  </si>
  <si>
    <t>DC40 Dr Kenneth Kaunda ( Medium )</t>
  </si>
  <si>
    <t>WC WESTERN CAPE</t>
  </si>
  <si>
    <t>CPT Cape Town ( High )</t>
  </si>
  <si>
    <t>WC011 Matzikama ( Medium )</t>
  </si>
  <si>
    <t>WC012 Cederberg ( Low )</t>
  </si>
  <si>
    <t>WC013 Bergrivier ( Medium )</t>
  </si>
  <si>
    <t>WC014 Saldanha Bay ( High )</t>
  </si>
  <si>
    <t>WC015 Swartland ( Medium )</t>
  </si>
  <si>
    <t>DC1 West Coast ( Medium )</t>
  </si>
  <si>
    <t>WC022 Witzenberg ( Low )</t>
  </si>
  <si>
    <t>WC023 Drakenstein ( High )</t>
  </si>
  <si>
    <t>WC024 Stellenbosch ( High )</t>
  </si>
  <si>
    <t>WC025 Breede Valley ( High )</t>
  </si>
  <si>
    <t>WC026 Langeberg ( Medium )</t>
  </si>
  <si>
    <t>DC2 Cape Winelands DM ( Medium )</t>
  </si>
  <si>
    <t>WC031 Theewaterskloof ( Medium )</t>
  </si>
  <si>
    <t>WC032 Overstrand ( High )</t>
  </si>
  <si>
    <t>WC033 Cape Agulhas ( Low )</t>
  </si>
  <si>
    <t>WC034 Swellendam ( Low )</t>
  </si>
  <si>
    <t>DC3 Overberg ( Medium )</t>
  </si>
  <si>
    <t>WC041 Kannaland ( Medium )</t>
  </si>
  <si>
    <t>WC042 Hessequa ( Medium )</t>
  </si>
  <si>
    <t>WC043 Mossel Bay ( High )</t>
  </si>
  <si>
    <t>WC044 George ( High )</t>
  </si>
  <si>
    <t>WC045 Oudtshoorn ( Medium )</t>
  </si>
  <si>
    <t>WC047 Bitou ( Medium )</t>
  </si>
  <si>
    <t>WC048 Knysna ( Medium )</t>
  </si>
  <si>
    <t>DC4 Garden Route ( Medium )</t>
  </si>
  <si>
    <t>WC051 Laingsburg ( Medium )</t>
  </si>
  <si>
    <t>WC052 Prince Albert ( Medium )</t>
  </si>
  <si>
    <t>WC053 Beaufort West ( Medium )</t>
  </si>
  <si>
    <t>DC5 Central Karoo ( Medium )</t>
  </si>
  <si>
    <t>R thousand</t>
  </si>
  <si>
    <t>Source: National Treasury Local Government Database</t>
  </si>
  <si>
    <t>EC137 Dr. A.B. Xuma ( Medium )</t>
  </si>
  <si>
    <t>Cash Flow Summary for Financial Year End : 2024</t>
  </si>
  <si>
    <t>KZN434 Johannes Phumani Phungula ( Low )</t>
  </si>
  <si>
    <t>EC156 Kumkani Mhlontlo ( Low 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164" formatCode="#,###;\-#,###;"/>
    <numFmt numFmtId="165" formatCode="_(* #,##0_);_(* \(#,##0\);_(* &quot;- &quot;?_);_(@_)"/>
  </numFmts>
  <fonts count="11" x14ac:knownFonts="1">
    <font>
      <sz val="10"/>
      <color rgb="FF000000"/>
      <name val="ARIAL"/>
    </font>
    <font>
      <b/>
      <u/>
      <sz val="11"/>
      <color indexed="8"/>
      <name val="Arial Narrow"/>
      <family val="2"/>
    </font>
    <font>
      <sz val="10"/>
      <name val="Arial Narrow"/>
      <family val="2"/>
    </font>
    <font>
      <b/>
      <sz val="9"/>
      <color rgb="FF000000"/>
      <name val="Arial"/>
      <family val="2"/>
    </font>
    <font>
      <b/>
      <sz val="10"/>
      <color indexed="8"/>
      <name val="Arial Narrow"/>
      <family val="2"/>
    </font>
    <font>
      <sz val="8"/>
      <color indexed="8"/>
      <name val="Arial Narrow"/>
      <family val="2"/>
    </font>
    <font>
      <sz val="8"/>
      <color rgb="FF000000"/>
      <name val="Arial"/>
      <family val="2"/>
    </font>
    <font>
      <b/>
      <sz val="10"/>
      <color rgb="FF000000"/>
      <name val="Arial"/>
      <family val="2"/>
    </font>
    <font>
      <i/>
      <sz val="10"/>
      <name val="Arial Narrow"/>
      <family val="2"/>
    </font>
    <font>
      <sz val="10"/>
      <name val="Arial"/>
      <family val="2"/>
    </font>
    <font>
      <b/>
      <sz val="9"/>
      <color indexed="8"/>
      <name val="Arial Narrow"/>
      <family val="2"/>
    </font>
  </fonts>
  <fills count="3">
    <fill>
      <patternFill patternType="none"/>
    </fill>
    <fill>
      <patternFill patternType="gray125"/>
    </fill>
    <fill>
      <patternFill patternType="solid">
        <fgColor theme="0"/>
        <bgColor indexed="64"/>
      </patternFill>
    </fill>
  </fills>
  <borders count="5">
    <border>
      <left/>
      <right/>
      <top/>
      <bottom/>
      <diagonal/>
    </border>
    <border>
      <left/>
      <right/>
      <top/>
      <bottom/>
      <diagonal/>
    </border>
    <border>
      <left/>
      <right/>
      <top/>
      <bottom style="hair">
        <color indexed="64"/>
      </bottom>
      <diagonal/>
    </border>
    <border>
      <left/>
      <right/>
      <top style="hair">
        <color indexed="64"/>
      </top>
      <bottom style="hair">
        <color indexed="64"/>
      </bottom>
      <diagonal/>
    </border>
    <border>
      <left/>
      <right/>
      <top style="hair">
        <color indexed="64"/>
      </top>
      <bottom/>
      <diagonal/>
    </border>
  </borders>
  <cellStyleXfs count="1">
    <xf numFmtId="0" fontId="0" fillId="0" borderId="0"/>
  </cellStyleXfs>
  <cellXfs count="32">
    <xf numFmtId="0" fontId="0" fillId="0" borderId="0" xfId="0"/>
    <xf numFmtId="0" fontId="1" fillId="2" borderId="1" xfId="0" applyFont="1" applyFill="1" applyBorder="1" applyAlignment="1">
      <alignment horizontal="left"/>
    </xf>
    <xf numFmtId="0" fontId="0" fillId="2" borderId="0" xfId="0" applyFill="1"/>
    <xf numFmtId="0" fontId="2" fillId="2" borderId="0" xfId="0" applyFont="1" applyFill="1"/>
    <xf numFmtId="0" fontId="3" fillId="2" borderId="2" xfId="0" applyFont="1" applyFill="1" applyBorder="1" applyAlignment="1">
      <alignment horizontal="right" wrapText="1"/>
    </xf>
    <xf numFmtId="0" fontId="3" fillId="2" borderId="0" xfId="0" applyFont="1" applyFill="1" applyAlignment="1">
      <alignment wrapText="1"/>
    </xf>
    <xf numFmtId="0" fontId="4" fillId="2" borderId="0" xfId="0" applyFont="1" applyFill="1" applyAlignment="1">
      <alignment horizontal="left"/>
    </xf>
    <xf numFmtId="0" fontId="4" fillId="2" borderId="0" xfId="0" applyFont="1" applyFill="1" applyAlignment="1">
      <alignment horizontal="center" wrapText="1"/>
    </xf>
    <xf numFmtId="0" fontId="4" fillId="2" borderId="3" xfId="0" applyFont="1" applyFill="1" applyBorder="1" applyAlignment="1">
      <alignment horizontal="left"/>
    </xf>
    <xf numFmtId="0" fontId="4" fillId="2" borderId="3" xfId="0" applyFont="1" applyFill="1" applyBorder="1" applyAlignment="1">
      <alignment wrapText="1"/>
    </xf>
    <xf numFmtId="0" fontId="4" fillId="2" borderId="0" xfId="0" applyFont="1" applyFill="1" applyAlignment="1">
      <alignment wrapText="1"/>
    </xf>
    <xf numFmtId="0" fontId="5" fillId="2" borderId="4" xfId="0" applyFont="1" applyFill="1" applyBorder="1" applyAlignment="1">
      <alignment horizontal="left" wrapText="1" indent="1"/>
    </xf>
    <xf numFmtId="164" fontId="5" fillId="2" borderId="4" xfId="0" applyNumberFormat="1" applyFont="1" applyFill="1" applyBorder="1" applyAlignment="1">
      <alignment horizontal="right" wrapText="1"/>
    </xf>
    <xf numFmtId="164" fontId="0" fillId="2" borderId="0" xfId="0" applyNumberFormat="1" applyFill="1"/>
    <xf numFmtId="0" fontId="5" fillId="2" borderId="0" xfId="0" applyFont="1" applyFill="1" applyAlignment="1">
      <alignment horizontal="left" wrapText="1" indent="1"/>
    </xf>
    <xf numFmtId="164" fontId="5" fillId="2" borderId="1" xfId="0" applyNumberFormat="1" applyFont="1" applyFill="1" applyBorder="1" applyAlignment="1">
      <alignment horizontal="right" wrapText="1"/>
    </xf>
    <xf numFmtId="0" fontId="5" fillId="2" borderId="2" xfId="0" applyFont="1" applyFill="1" applyBorder="1" applyAlignment="1">
      <alignment horizontal="left" wrapText="1" indent="1"/>
    </xf>
    <xf numFmtId="164" fontId="5" fillId="2" borderId="2" xfId="0" applyNumberFormat="1" applyFont="1" applyFill="1" applyBorder="1" applyAlignment="1">
      <alignment horizontal="right" wrapText="1"/>
    </xf>
    <xf numFmtId="164" fontId="6" fillId="2" borderId="0" xfId="0" applyNumberFormat="1" applyFont="1" applyFill="1" applyAlignment="1">
      <alignment horizontal="right" wrapText="1"/>
    </xf>
    <xf numFmtId="165" fontId="5" fillId="2" borderId="1" xfId="0" applyNumberFormat="1" applyFont="1" applyFill="1" applyBorder="1" applyAlignment="1">
      <alignment horizontal="right" wrapText="1"/>
    </xf>
    <xf numFmtId="0" fontId="4" fillId="2" borderId="4" xfId="0" applyFont="1" applyFill="1" applyBorder="1" applyAlignment="1">
      <alignment horizontal="left" wrapText="1" indent="1"/>
    </xf>
    <xf numFmtId="0" fontId="4" fillId="2" borderId="4" xfId="0" applyFont="1" applyFill="1" applyBorder="1" applyAlignment="1">
      <alignment wrapText="1"/>
    </xf>
    <xf numFmtId="0" fontId="4" fillId="2" borderId="0" xfId="0" applyFont="1" applyFill="1" applyAlignment="1">
      <alignment horizontal="left" indent="1"/>
    </xf>
    <xf numFmtId="0" fontId="7" fillId="2" borderId="0" xfId="0" applyFont="1" applyFill="1" applyAlignment="1">
      <alignment wrapText="1"/>
    </xf>
    <xf numFmtId="0" fontId="6" fillId="2" borderId="0" xfId="0" applyFont="1" applyFill="1" applyAlignment="1">
      <alignment wrapText="1"/>
    </xf>
    <xf numFmtId="0" fontId="4" fillId="2" borderId="0" xfId="0" applyFont="1" applyFill="1" applyAlignment="1">
      <alignment horizontal="left" wrapText="1" indent="1"/>
    </xf>
    <xf numFmtId="0" fontId="4" fillId="2" borderId="0" xfId="0" applyFont="1" applyFill="1" applyAlignment="1">
      <alignment horizontal="left" wrapText="1"/>
    </xf>
    <xf numFmtId="0" fontId="8" fillId="2" borderId="0" xfId="0" applyFont="1" applyFill="1" applyAlignment="1">
      <alignment horizontal="left" indent="1"/>
    </xf>
    <xf numFmtId="0" fontId="9" fillId="2" borderId="0" xfId="0" applyFont="1" applyFill="1"/>
    <xf numFmtId="0" fontId="2" fillId="2" borderId="0" xfId="0" applyFont="1" applyFill="1" applyAlignment="1">
      <alignment horizontal="left" indent="1"/>
    </xf>
    <xf numFmtId="0" fontId="10" fillId="2" borderId="2" xfId="0" applyFont="1" applyFill="1" applyBorder="1" applyAlignment="1">
      <alignment horizontal="left"/>
    </xf>
    <xf numFmtId="0" fontId="1" fillId="2" borderId="1" xfId="0" applyFont="1" applyFill="1" applyBorder="1" applyAlignment="1">
      <alignment horizontal="left"/>
    </xf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3" Type="http://schemas.openxmlformats.org/officeDocument/2006/relationships/styles" Target="styles.xml"/><Relationship Id="rId7" Type="http://schemas.openxmlformats.org/officeDocument/2006/relationships/customXml" Target="../customXml/item3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2.xml"/><Relationship Id="rId5" Type="http://schemas.openxmlformats.org/officeDocument/2006/relationships/customXml" Target="../customXml/item1.xml"/><Relationship Id="rId4" Type="http://schemas.openxmlformats.org/officeDocument/2006/relationships/sharedStrings" Target="sharedStrings.xml"/></Relationships>
</file>

<file path=xl/charts/_rels/chart6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balances: Nelson Mandela Bay</a:t>
            </a:r>
          </a:p>
        </c:rich>
      </c:tx>
      <c:layout>
        <c:manualLayout>
          <c:xMode val="edge"/>
          <c:yMode val="edge"/>
          <c:x val="0.21957699731977945"/>
          <c:y val="9.5744680851063829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4.761917064311199E-2"/>
          <c:y val="0.50000259725418283"/>
          <c:w val="0.9074097516993006"/>
          <c:h val="0.32978894712509932"/>
        </c:manualLayout>
      </c:layout>
      <c:lineChart>
        <c:grouping val="standard"/>
        <c:varyColors val="0"/>
        <c:ser>
          <c:idx val="0"/>
          <c:order val="0"/>
          <c:tx>
            <c:strRef>
              <c:f>Sheet1!$A$15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Sheet1!$B$15:$J$15</c:f>
              <c:numCache>
                <c:formatCode>#\ ###;\-#\ ###;</c:formatCode>
                <c:ptCount val="9"/>
                <c:pt idx="0">
                  <c:v>3876631.9750000001</c:v>
                </c:pt>
                <c:pt idx="1">
                  <c:v>3876631.9750000001</c:v>
                </c:pt>
                <c:pt idx="2">
                  <c:v>3851626.6690000002</c:v>
                </c:pt>
                <c:pt idx="3">
                  <c:v>3851626.6690000002</c:v>
                </c:pt>
                <c:pt idx="4">
                  <c:v>3851626.6690000002</c:v>
                </c:pt>
                <c:pt idx="5">
                  <c:v>3851626.6690000002</c:v>
                </c:pt>
                <c:pt idx="6">
                  <c:v>3851626.6690000002</c:v>
                </c:pt>
                <c:pt idx="7">
                  <c:v>3851626.6690000002</c:v>
                </c:pt>
                <c:pt idx="8">
                  <c:v>3851626.6690000002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E72-43E5-B8EB-0A0307734B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0134079"/>
        <c:axId val="1"/>
      </c:lineChart>
      <c:catAx>
        <c:axId val="147013407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At val="0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r"/>
        <c:numFmt formatCode="#\ ###;\-#\ ###;" sourceLinked="1"/>
        <c:majorTickMark val="out"/>
        <c:minorTickMark val="none"/>
        <c:tickLblPos val="nextTo"/>
        <c:crossAx val="1470134079"/>
        <c:crosses val="max"/>
        <c:crossBetween val="between"/>
        <c:majorUnit val="202748.45580000003"/>
        <c:minorUnit val="202748.45580000003"/>
      </c:valAx>
      <c:spPr>
        <a:solidFill>
          <a:srgbClr val="FFFFFF"/>
        </a:solidFill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Blue Crane Route</a:t>
            </a:r>
          </a:p>
        </c:rich>
      </c:tx>
      <c:layout>
        <c:manualLayout>
          <c:xMode val="edge"/>
          <c:yMode val="edge"/>
          <c:x val="0.2460320237748059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5.0264680123284874E-2"/>
          <c:y val="0.4680875378549797"/>
          <c:w val="0.9074097516993006"/>
          <c:h val="0.34042730025816709"/>
        </c:manualLayout>
      </c:layout>
      <c:lineChart>
        <c:grouping val="standard"/>
        <c:varyColors val="0"/>
        <c:ser>
          <c:idx val="0"/>
          <c:order val="0"/>
          <c:tx>
            <c:strRef>
              <c:f>Sheet1!$A$27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Sheet1!$B$27:$J$27</c:f>
              <c:numCache>
                <c:formatCode>#\ ###;\-#\ ###;</c:formatCode>
                <c:ptCount val="9"/>
                <c:pt idx="0">
                  <c:v>82984.519</c:v>
                </c:pt>
                <c:pt idx="1">
                  <c:v>89219.305999999997</c:v>
                </c:pt>
                <c:pt idx="2">
                  <c:v>107048.408</c:v>
                </c:pt>
                <c:pt idx="3">
                  <c:v>103221.651</c:v>
                </c:pt>
                <c:pt idx="4">
                  <c:v>102941.897</c:v>
                </c:pt>
                <c:pt idx="5">
                  <c:v>95853.111999999994</c:v>
                </c:pt>
                <c:pt idx="6">
                  <c:v>95876.138999999996</c:v>
                </c:pt>
                <c:pt idx="7">
                  <c:v>87324.286999999997</c:v>
                </c:pt>
                <c:pt idx="8">
                  <c:v>100634.25199999999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95F-4787-8880-AD5019E0C8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0126175"/>
        <c:axId val="1"/>
      </c:lineChart>
      <c:catAx>
        <c:axId val="147012617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At val="0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012617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City of Tshwane</a:t>
            </a:r>
          </a:p>
        </c:rich>
      </c:tx>
      <c:layout>
        <c:manualLayout>
          <c:xMode val="edge"/>
          <c:yMode val="edge"/>
          <c:x val="0.25526288161348254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473684210526314E-2"/>
          <c:y val="0.41489577218964113"/>
          <c:w val="0.92368421052631577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Sheet1!$A$397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Sheet1!$B$397:$J$397</c:f>
              <c:numCache>
                <c:formatCode>#\ ###;\-#\ ###;</c:formatCode>
                <c:ptCount val="9"/>
                <c:pt idx="0">
                  <c:v>1363310.33</c:v>
                </c:pt>
                <c:pt idx="1">
                  <c:v>2726620.66</c:v>
                </c:pt>
                <c:pt idx="2">
                  <c:v>-536202.125</c:v>
                </c:pt>
                <c:pt idx="3">
                  <c:v>-1014535.024</c:v>
                </c:pt>
                <c:pt idx="4">
                  <c:v>-39609257.475000001</c:v>
                </c:pt>
                <c:pt idx="5">
                  <c:v>3663871.6490000002</c:v>
                </c:pt>
                <c:pt idx="6">
                  <c:v>3895967.5660000001</c:v>
                </c:pt>
                <c:pt idx="7">
                  <c:v>10471047.448999999</c:v>
                </c:pt>
                <c:pt idx="8">
                  <c:v>734713.58499999996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449-4F9A-B981-6E133C5BCF8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0124095"/>
        <c:axId val="1"/>
      </c:lineChart>
      <c:catAx>
        <c:axId val="147012409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012409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City of Johannesburg</a:t>
            </a:r>
          </a:p>
        </c:rich>
      </c:tx>
      <c:layout>
        <c:manualLayout>
          <c:xMode val="edge"/>
          <c:yMode val="edge"/>
          <c:x val="0.21842077635032464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473684210526314E-2"/>
          <c:y val="0.41489577218964113"/>
          <c:w val="0.92368421052631577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Sheet1!$A$391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Sheet1!$B$391:$J$391</c:f>
              <c:numCache>
                <c:formatCode>#\ ###;\-#\ ###;</c:formatCode>
                <c:ptCount val="9"/>
                <c:pt idx="0">
                  <c:v>-4687860.0279999999</c:v>
                </c:pt>
                <c:pt idx="1">
                  <c:v>1971046.81</c:v>
                </c:pt>
                <c:pt idx="2">
                  <c:v>-3282016.65</c:v>
                </c:pt>
                <c:pt idx="3">
                  <c:v>-4231645.7580000004</c:v>
                </c:pt>
                <c:pt idx="4">
                  <c:v>-2010162.162</c:v>
                </c:pt>
                <c:pt idx="5">
                  <c:v>-4103659.4730000002</c:v>
                </c:pt>
                <c:pt idx="6">
                  <c:v>-3365288.2969999998</c:v>
                </c:pt>
                <c:pt idx="7">
                  <c:v>-5361816.6529999999</c:v>
                </c:pt>
                <c:pt idx="8">
                  <c:v>-171033.31599999999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724-4403-B2BB-D3CC3BD69F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0137823"/>
        <c:axId val="1"/>
      </c:lineChart>
      <c:catAx>
        <c:axId val="147013782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013782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Ekurhuleni Metro</a:t>
            </a:r>
          </a:p>
        </c:rich>
      </c:tx>
      <c:layout>
        <c:manualLayout>
          <c:xMode val="edge"/>
          <c:yMode val="edge"/>
          <c:x val="0.2493443831332107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370179652076287E-2"/>
          <c:y val="0.41489577218964113"/>
          <c:w val="0.92388688250205697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Sheet1!$A$385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Sheet1!$B$385:$J$385</c:f>
              <c:numCache>
                <c:formatCode>#\ ###;\-#\ ###;</c:formatCode>
                <c:ptCount val="9"/>
                <c:pt idx="0">
                  <c:v>-3476971.4309999999</c:v>
                </c:pt>
                <c:pt idx="1">
                  <c:v>-5096204.8329999996</c:v>
                </c:pt>
                <c:pt idx="2">
                  <c:v>-7399402.8130000001</c:v>
                </c:pt>
                <c:pt idx="3">
                  <c:v>-9513418.6410000008</c:v>
                </c:pt>
                <c:pt idx="4">
                  <c:v>-12070471.753</c:v>
                </c:pt>
                <c:pt idx="5">
                  <c:v>-12004393.040999999</c:v>
                </c:pt>
                <c:pt idx="6">
                  <c:v>-16699975.232000001</c:v>
                </c:pt>
                <c:pt idx="7">
                  <c:v>-16427309.527000001</c:v>
                </c:pt>
                <c:pt idx="8">
                  <c:v>-16217932.657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B25-4018-918B-3D423EF2379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0120351"/>
        <c:axId val="1"/>
      </c:lineChart>
      <c:catAx>
        <c:axId val="147012035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012035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Makana</a:t>
            </a:r>
          </a:p>
        </c:rich>
      </c:tx>
      <c:layout>
        <c:manualLayout>
          <c:xMode val="edge"/>
          <c:yMode val="edge"/>
          <c:x val="0.32539738088294518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Sheet1!$A$33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Sheet1!$B$33:$J$33</c:f>
              <c:numCache>
                <c:formatCode>#\ ###;\-#\ ###;</c:formatCode>
                <c:ptCount val="9"/>
                <c:pt idx="0">
                  <c:v>95377.88</c:v>
                </c:pt>
                <c:pt idx="1">
                  <c:v>65545.418999999994</c:v>
                </c:pt>
                <c:pt idx="2">
                  <c:v>24561.036</c:v>
                </c:pt>
                <c:pt idx="3">
                  <c:v>1800.6959999999999</c:v>
                </c:pt>
                <c:pt idx="4">
                  <c:v>-32450.319</c:v>
                </c:pt>
                <c:pt idx="5">
                  <c:v>20804.697</c:v>
                </c:pt>
                <c:pt idx="6">
                  <c:v>-21481.075000000001</c:v>
                </c:pt>
                <c:pt idx="7">
                  <c:v>-22014.179</c:v>
                </c:pt>
                <c:pt idx="8">
                  <c:v>8335.9629999999997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A16-4308-9D7F-D85A9F31F55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0139071"/>
        <c:axId val="1"/>
      </c:lineChart>
      <c:catAx>
        <c:axId val="147013907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013907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Ndlambe</a:t>
            </a:r>
          </a:p>
        </c:rich>
      </c:tx>
      <c:layout>
        <c:manualLayout>
          <c:xMode val="edge"/>
          <c:yMode val="edge"/>
          <c:x val="0.31746115068949715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Sheet1!$A$39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Sheet1!$B$39:$J$39</c:f>
              <c:numCache>
                <c:formatCode>#\ ###;\-#\ ###;</c:formatCode>
                <c:ptCount val="9"/>
                <c:pt idx="0">
                  <c:v>104029.87300000001</c:v>
                </c:pt>
                <c:pt idx="1">
                  <c:v>94157.698999999993</c:v>
                </c:pt>
                <c:pt idx="2">
                  <c:v>80005.975999999995</c:v>
                </c:pt>
                <c:pt idx="3">
                  <c:v>57355.493999999999</c:v>
                </c:pt>
                <c:pt idx="4">
                  <c:v>50182.171999999999</c:v>
                </c:pt>
                <c:pt idx="5">
                  <c:v>42796.587</c:v>
                </c:pt>
                <c:pt idx="6">
                  <c:v>45615.961000000003</c:v>
                </c:pt>
                <c:pt idx="7">
                  <c:v>26121.123</c:v>
                </c:pt>
                <c:pt idx="8">
                  <c:v>65589.698000000004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9E2-42C6-8C2B-9C359798BE6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0116607"/>
        <c:axId val="1"/>
      </c:lineChart>
      <c:catAx>
        <c:axId val="147011660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011660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Sundays River Valley</a:t>
            </a:r>
          </a:p>
        </c:rich>
      </c:tx>
      <c:layout>
        <c:manualLayout>
          <c:xMode val="edge"/>
          <c:yMode val="edge"/>
          <c:x val="0.30952464275298924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Sheet1!$A$45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Sheet1!$B$45:$J$45</c:f>
              <c:numCache>
                <c:formatCode>#\ ###;\-#\ ###;</c:formatCode>
                <c:ptCount val="9"/>
                <c:pt idx="0">
                  <c:v>56819.553</c:v>
                </c:pt>
                <c:pt idx="1">
                  <c:v>87790.235000000001</c:v>
                </c:pt>
                <c:pt idx="2">
                  <c:v>77836.555999999997</c:v>
                </c:pt>
                <c:pt idx="3">
                  <c:v>63529.243999999999</c:v>
                </c:pt>
                <c:pt idx="4">
                  <c:v>46977.038</c:v>
                </c:pt>
                <c:pt idx="5">
                  <c:v>43413.036999999997</c:v>
                </c:pt>
                <c:pt idx="6">
                  <c:v>66465.472999999998</c:v>
                </c:pt>
                <c:pt idx="7">
                  <c:v>69032.282999999996</c:v>
                </c:pt>
                <c:pt idx="8">
                  <c:v>150255.21799999999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058-425A-A2FF-6855919DE8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0139487"/>
        <c:axId val="1"/>
      </c:lineChart>
      <c:catAx>
        <c:axId val="147013948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013948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Kouga</a:t>
            </a:r>
          </a:p>
        </c:rich>
      </c:tx>
      <c:layout>
        <c:manualLayout>
          <c:xMode val="edge"/>
          <c:yMode val="edge"/>
          <c:x val="0.2169317724173367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Sheet1!$A$51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Sheet1!$B$51:$J$51</c:f>
              <c:numCache>
                <c:formatCode>#\ ###;\-#\ ###;</c:formatCode>
                <c:ptCount val="9"/>
                <c:pt idx="0">
                  <c:v>485911.94799999997</c:v>
                </c:pt>
                <c:pt idx="1">
                  <c:v>639440.05000000005</c:v>
                </c:pt>
                <c:pt idx="2">
                  <c:v>906253.73400000005</c:v>
                </c:pt>
                <c:pt idx="3">
                  <c:v>1015151.529</c:v>
                </c:pt>
                <c:pt idx="4">
                  <c:v>1138855.4099999999</c:v>
                </c:pt>
                <c:pt idx="5">
                  <c:v>1448083.2990000001</c:v>
                </c:pt>
                <c:pt idx="6">
                  <c:v>1603072.8859999999</c:v>
                </c:pt>
                <c:pt idx="7">
                  <c:v>1742651.277</c:v>
                </c:pt>
                <c:pt idx="8">
                  <c:v>1998021.2209999999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0F7-4019-8E3A-725028A690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0141983"/>
        <c:axId val="1"/>
      </c:lineChart>
      <c:catAx>
        <c:axId val="147014198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014198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Kou-Kamma</a:t>
            </a:r>
          </a:p>
        </c:rich>
      </c:tx>
      <c:layout>
        <c:manualLayout>
          <c:xMode val="edge"/>
          <c:yMode val="edge"/>
          <c:x val="0.30952464275298924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Sheet1!$A$57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Sheet1!$B$57:$J$57</c:f>
              <c:numCache>
                <c:formatCode>#\ ###;\-#\ ###;</c:formatCode>
                <c:ptCount val="9"/>
                <c:pt idx="0">
                  <c:v>56010.997000000003</c:v>
                </c:pt>
                <c:pt idx="1">
                  <c:v>43115.446000000004</c:v>
                </c:pt>
                <c:pt idx="2">
                  <c:v>53458.146999999997</c:v>
                </c:pt>
                <c:pt idx="3">
                  <c:v>52513.235999999997</c:v>
                </c:pt>
                <c:pt idx="4">
                  <c:v>55322.042000000001</c:v>
                </c:pt>
                <c:pt idx="5">
                  <c:v>64425.031999999999</c:v>
                </c:pt>
                <c:pt idx="6">
                  <c:v>47929.440999999999</c:v>
                </c:pt>
                <c:pt idx="7">
                  <c:v>44743.112999999998</c:v>
                </c:pt>
                <c:pt idx="8">
                  <c:v>53251.133000000002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36E-46D3-98D4-DC275C6F01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0140735"/>
        <c:axId val="1"/>
      </c:lineChart>
      <c:catAx>
        <c:axId val="147014073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014073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Mhhashe</a:t>
            </a:r>
          </a:p>
        </c:rich>
      </c:tx>
      <c:layout>
        <c:manualLayout>
          <c:xMode val="edge"/>
          <c:yMode val="edge"/>
          <c:x val="0.28571484120040547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7.1428755964667981E-2"/>
          <c:y val="0.48936424412111518"/>
          <c:w val="0.91534628013981933"/>
          <c:h val="0.32978894712509932"/>
        </c:manualLayout>
      </c:layout>
      <c:lineChart>
        <c:grouping val="standard"/>
        <c:varyColors val="0"/>
        <c:ser>
          <c:idx val="0"/>
          <c:order val="0"/>
          <c:tx>
            <c:strRef>
              <c:f>Sheet1!$A$69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Sheet1!$B$69:$J$69</c:f>
              <c:numCache>
                <c:formatCode>#\ ###;\-#\ ###;</c:formatCode>
                <c:ptCount val="9"/>
                <c:pt idx="0">
                  <c:v>163144.984</c:v>
                </c:pt>
                <c:pt idx="1">
                  <c:v>174653.11</c:v>
                </c:pt>
                <c:pt idx="2">
                  <c:v>213267.11600000001</c:v>
                </c:pt>
                <c:pt idx="3">
                  <c:v>218807.274</c:v>
                </c:pt>
                <c:pt idx="4">
                  <c:v>225048.15299999999</c:v>
                </c:pt>
                <c:pt idx="5">
                  <c:v>238581.58300000001</c:v>
                </c:pt>
                <c:pt idx="6">
                  <c:v>241189.92499999999</c:v>
                </c:pt>
                <c:pt idx="7">
                  <c:v>241189.92499999999</c:v>
                </c:pt>
                <c:pt idx="8">
                  <c:v>337784.83100000001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4C7-4312-9D7A-62A07E354D8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0142399"/>
        <c:axId val="1"/>
      </c:lineChart>
      <c:catAx>
        <c:axId val="147014239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014239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Mnquma</a:t>
            </a:r>
          </a:p>
        </c:rich>
      </c:tx>
      <c:layout>
        <c:manualLayout>
          <c:xMode val="edge"/>
          <c:yMode val="edge"/>
          <c:x val="0.3201066533349998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Sheet1!$A$75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Sheet1!$B$75:$J$75</c:f>
              <c:numCache>
                <c:formatCode>#\ ###;\-#\ ###;</c:formatCode>
                <c:ptCount val="9"/>
                <c:pt idx="0">
                  <c:v>142832.70600000001</c:v>
                </c:pt>
                <c:pt idx="1">
                  <c:v>155263.791</c:v>
                </c:pt>
                <c:pt idx="2">
                  <c:v>265197.33399999997</c:v>
                </c:pt>
                <c:pt idx="3">
                  <c:v>261904.18599999999</c:v>
                </c:pt>
                <c:pt idx="4">
                  <c:v>259264.951</c:v>
                </c:pt>
                <c:pt idx="5">
                  <c:v>410232.79</c:v>
                </c:pt>
                <c:pt idx="6">
                  <c:v>391277.06</c:v>
                </c:pt>
                <c:pt idx="7">
                  <c:v>412523.054</c:v>
                </c:pt>
                <c:pt idx="8">
                  <c:v>496414.07500000001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EE0-4384-9DF0-48B9B2F0EA7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0117439"/>
        <c:axId val="1"/>
      </c:lineChart>
      <c:catAx>
        <c:axId val="147011743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011743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Great Kei</a:t>
            </a:r>
          </a:p>
        </c:rich>
      </c:tx>
      <c:layout>
        <c:manualLayout>
          <c:xMode val="edge"/>
          <c:yMode val="edge"/>
          <c:x val="0.3148159257870544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Sheet1!$A$81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Sheet1!$B$81:$J$81</c:f>
              <c:numCache>
                <c:formatCode>#\ ###;\-#\ ###;</c:formatCode>
                <c:ptCount val="9"/>
                <c:pt idx="0">
                  <c:v>6969.857</c:v>
                </c:pt>
                <c:pt idx="1">
                  <c:v>-908.54499999999996</c:v>
                </c:pt>
                <c:pt idx="2">
                  <c:v>-17680.983</c:v>
                </c:pt>
                <c:pt idx="3">
                  <c:v>-33480.091</c:v>
                </c:pt>
                <c:pt idx="4">
                  <c:v>-46550.447999999997</c:v>
                </c:pt>
                <c:pt idx="5">
                  <c:v>-45090.457000000002</c:v>
                </c:pt>
                <c:pt idx="6">
                  <c:v>-59967.911</c:v>
                </c:pt>
                <c:pt idx="7">
                  <c:v>-41074.108</c:v>
                </c:pt>
                <c:pt idx="8">
                  <c:v>-43493.014999999999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4CD-4D49-90D6-03FFD27B38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0121183"/>
        <c:axId val="1"/>
      </c:lineChart>
      <c:catAx>
        <c:axId val="147012118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012118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Amahlathi</a:t>
            </a:r>
          </a:p>
        </c:rich>
      </c:tx>
      <c:layout>
        <c:manualLayout>
          <c:xMode val="edge"/>
          <c:yMode val="edge"/>
          <c:x val="0.30952464275298924"/>
          <c:y val="7.446843338131120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Sheet1!$A$87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Sheet1!$B$87:$J$87</c:f>
              <c:numCache>
                <c:formatCode>#\ ###;\-#\ ###;</c:formatCode>
                <c:ptCount val="9"/>
                <c:pt idx="0">
                  <c:v>66905.956000000006</c:v>
                </c:pt>
                <c:pt idx="1">
                  <c:v>85424.850999999995</c:v>
                </c:pt>
                <c:pt idx="2">
                  <c:v>106007.30499999999</c:v>
                </c:pt>
                <c:pt idx="3">
                  <c:v>133817.89600000001</c:v>
                </c:pt>
                <c:pt idx="4">
                  <c:v>147938.83100000001</c:v>
                </c:pt>
                <c:pt idx="5">
                  <c:v>213319.31</c:v>
                </c:pt>
                <c:pt idx="6">
                  <c:v>224210.95600000001</c:v>
                </c:pt>
                <c:pt idx="7">
                  <c:v>237395.03599999999</c:v>
                </c:pt>
                <c:pt idx="8">
                  <c:v>335422.03200000001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EFB-437D-BAB4-B5670C6EB8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0129503"/>
        <c:axId val="1"/>
      </c:lineChart>
      <c:catAx>
        <c:axId val="147012950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012950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Ngqushwa</a:t>
            </a:r>
          </a:p>
        </c:rich>
      </c:tx>
      <c:layout>
        <c:manualLayout>
          <c:xMode val="edge"/>
          <c:yMode val="edge"/>
          <c:x val="0.30687914010748657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Sheet1!$A$93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Sheet1!$B$93:$J$93</c:f>
              <c:numCache>
                <c:formatCode>#\ ###;\-#\ ###;</c:formatCode>
                <c:ptCount val="9"/>
                <c:pt idx="0">
                  <c:v>-902.77499999999998</c:v>
                </c:pt>
                <c:pt idx="1">
                  <c:v>-12497.605</c:v>
                </c:pt>
                <c:pt idx="2">
                  <c:v>-13001.039000000001</c:v>
                </c:pt>
                <c:pt idx="3">
                  <c:v>-37030.114999999998</c:v>
                </c:pt>
                <c:pt idx="4">
                  <c:v>-51993.088000000003</c:v>
                </c:pt>
                <c:pt idx="5">
                  <c:v>-68788.171000000002</c:v>
                </c:pt>
                <c:pt idx="6">
                  <c:v>-84592.86</c:v>
                </c:pt>
                <c:pt idx="7">
                  <c:v>-35452.904999999999</c:v>
                </c:pt>
                <c:pt idx="8">
                  <c:v>-28033.59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9DF-4711-8BB1-C811C68B941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0130751"/>
        <c:axId val="1"/>
      </c:lineChart>
      <c:catAx>
        <c:axId val="147013075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013075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Raymon Mhlaba</a:t>
            </a:r>
          </a:p>
        </c:rich>
      </c:tx>
      <c:layout>
        <c:manualLayout>
          <c:xMode val="edge"/>
          <c:yMode val="edge"/>
          <c:x val="0.29894235442791872"/>
          <c:y val="7.446707092647901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Sheet1!$A$99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Sheet1!$B$99:$J$99</c:f>
              <c:numCache>
                <c:formatCode>#\ ###;\-#\ ###;</c:formatCode>
                <c:ptCount val="9"/>
                <c:pt idx="0">
                  <c:v>-17613.412</c:v>
                </c:pt>
                <c:pt idx="1">
                  <c:v>8505.3770000000004</c:v>
                </c:pt>
                <c:pt idx="2">
                  <c:v>20460.201000000001</c:v>
                </c:pt>
                <c:pt idx="3">
                  <c:v>10071.832</c:v>
                </c:pt>
                <c:pt idx="4">
                  <c:v>9354.5010000000002</c:v>
                </c:pt>
                <c:pt idx="5">
                  <c:v>-38708.694000000003</c:v>
                </c:pt>
                <c:pt idx="6">
                  <c:v>-44595.392</c:v>
                </c:pt>
                <c:pt idx="7">
                  <c:v>-77204.150999999998</c:v>
                </c:pt>
                <c:pt idx="8">
                  <c:v>-96522.873999999996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BB4-4F8A-932B-78607391C3A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0146559"/>
        <c:axId val="1"/>
      </c:lineChart>
      <c:catAx>
        <c:axId val="147014655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014655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Buffalo City</a:t>
            </a:r>
          </a:p>
        </c:rich>
      </c:tx>
      <c:layout>
        <c:manualLayout>
          <c:xMode val="edge"/>
          <c:yMode val="edge"/>
          <c:x val="0.29100640197753058"/>
          <c:y val="7.446774416355850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Sheet1!$B$9:$J$9</c:f>
              <c:numCache>
                <c:formatCode>#\ ###;\-#\ ###;</c:formatCode>
                <c:ptCount val="9"/>
                <c:pt idx="0">
                  <c:v>1359247.344</c:v>
                </c:pt>
                <c:pt idx="1">
                  <c:v>2487445.9539999999</c:v>
                </c:pt>
                <c:pt idx="2">
                  <c:v>2000130.4909999999</c:v>
                </c:pt>
                <c:pt idx="3">
                  <c:v>1539052.5379999999</c:v>
                </c:pt>
                <c:pt idx="4">
                  <c:v>1747468.781</c:v>
                </c:pt>
                <c:pt idx="5">
                  <c:v>1894311.4580000001</c:v>
                </c:pt>
                <c:pt idx="6">
                  <c:v>1684156.5260000001</c:v>
                </c:pt>
                <c:pt idx="7">
                  <c:v>1306121.1939999999</c:v>
                </c:pt>
                <c:pt idx="8">
                  <c:v>2407101.9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64C-4AF1-8A7C-FE25EC6142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0146975"/>
        <c:axId val="1"/>
      </c:lineChart>
      <c:catAx>
        <c:axId val="147014697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014697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Amathole</a:t>
            </a:r>
          </a:p>
        </c:rich>
      </c:tx>
      <c:layout>
        <c:manualLayout>
          <c:xMode val="edge"/>
          <c:yMode val="edge"/>
          <c:x val="0.29629712952547599"/>
          <c:y val="7.4468146027201143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Sheet1!$A$105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Sheet1!$B$105:$J$105</c:f>
              <c:numCache>
                <c:formatCode>#\ ###;\-#\ ###;</c:formatCode>
                <c:ptCount val="9"/>
                <c:pt idx="0">
                  <c:v>-148282.33600000001</c:v>
                </c:pt>
                <c:pt idx="1">
                  <c:v>-485404.06099999999</c:v>
                </c:pt>
                <c:pt idx="2">
                  <c:v>-509612.50199999998</c:v>
                </c:pt>
                <c:pt idx="3">
                  <c:v>-834426.321</c:v>
                </c:pt>
                <c:pt idx="4">
                  <c:v>-1069861.825</c:v>
                </c:pt>
                <c:pt idx="5">
                  <c:v>-1261119.7109999999</c:v>
                </c:pt>
                <c:pt idx="6">
                  <c:v>-1543444.45</c:v>
                </c:pt>
                <c:pt idx="7">
                  <c:v>-1793286.5290000001</c:v>
                </c:pt>
                <c:pt idx="8">
                  <c:v>-2221422.7560000001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1B2-4F4D-9472-ED5CDE4166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0144895"/>
        <c:axId val="1"/>
      </c:lineChart>
      <c:catAx>
        <c:axId val="147014489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014489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Inxuba Yethemba</a:t>
            </a:r>
          </a:p>
        </c:rich>
      </c:tx>
      <c:layout>
        <c:manualLayout>
          <c:xMode val="edge"/>
          <c:yMode val="edge"/>
          <c:x val="0.29894235442791872"/>
          <c:y val="7.446730449016453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Sheet1!$A$111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Sheet1!$B$111:$J$111</c:f>
              <c:numCache>
                <c:formatCode>#\ ###;\-#\ ###;</c:formatCode>
                <c:ptCount val="9"/>
                <c:pt idx="0">
                  <c:v>-4402.2470000000003</c:v>
                </c:pt>
                <c:pt idx="1">
                  <c:v>12270.566000000001</c:v>
                </c:pt>
                <c:pt idx="2">
                  <c:v>28596.499</c:v>
                </c:pt>
                <c:pt idx="3">
                  <c:v>26526.484</c:v>
                </c:pt>
                <c:pt idx="4">
                  <c:v>34992.267999999996</c:v>
                </c:pt>
                <c:pt idx="5">
                  <c:v>3319.18</c:v>
                </c:pt>
                <c:pt idx="6">
                  <c:v>32446.507000000001</c:v>
                </c:pt>
                <c:pt idx="7">
                  <c:v>26463.739000000001</c:v>
                </c:pt>
                <c:pt idx="8">
                  <c:v>38068.542000000001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8F0-4AE6-8EBA-604F8C648D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0143231"/>
        <c:axId val="1"/>
      </c:lineChart>
      <c:catAx>
        <c:axId val="147014323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014323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Emalahleni</a:t>
            </a:r>
          </a:p>
        </c:rich>
      </c:tx>
      <c:layout>
        <c:manualLayout>
          <c:xMode val="edge"/>
          <c:yMode val="edge"/>
          <c:x val="0.30158813481648128"/>
          <c:y val="7.446843338131120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Sheet1!$A$123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Sheet1!$B$123:$J$123</c:f>
              <c:numCache>
                <c:formatCode>#\ ###;\-#\ ###;</c:formatCode>
                <c:ptCount val="9"/>
                <c:pt idx="0">
                  <c:v>-16145.913</c:v>
                </c:pt>
                <c:pt idx="1">
                  <c:v>-32643.133999999998</c:v>
                </c:pt>
                <c:pt idx="2">
                  <c:v>-49553.394999999997</c:v>
                </c:pt>
                <c:pt idx="3">
                  <c:v>-66773.202000000005</c:v>
                </c:pt>
                <c:pt idx="4">
                  <c:v>-89579.899000000005</c:v>
                </c:pt>
                <c:pt idx="5">
                  <c:v>-105651.823</c:v>
                </c:pt>
                <c:pt idx="6">
                  <c:v>-121478.80100000001</c:v>
                </c:pt>
                <c:pt idx="7">
                  <c:v>-138348.90599999999</c:v>
                </c:pt>
                <c:pt idx="8">
                  <c:v>-126895.51700000001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8DA-4881-9376-5D76E32970F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0147807"/>
        <c:axId val="1"/>
      </c:lineChart>
      <c:catAx>
        <c:axId val="147014780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014780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BalanceEngcobo</a:t>
            </a:r>
          </a:p>
        </c:rich>
      </c:tx>
      <c:layout>
        <c:manualLayout>
          <c:xMode val="edge"/>
          <c:yMode val="edge"/>
          <c:x val="0.2460320237748059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Sheet1!$A$129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Sheet1!$B$129:$J$129</c:f>
              <c:numCache>
                <c:formatCode>#\ ###;\-#\ ###;</c:formatCode>
                <c:ptCount val="9"/>
                <c:pt idx="0">
                  <c:v>116080.406</c:v>
                </c:pt>
                <c:pt idx="1">
                  <c:v>123646.966</c:v>
                </c:pt>
                <c:pt idx="2">
                  <c:v>142098.435</c:v>
                </c:pt>
                <c:pt idx="3">
                  <c:v>146688.492</c:v>
                </c:pt>
                <c:pt idx="4">
                  <c:v>149939.31700000001</c:v>
                </c:pt>
                <c:pt idx="5">
                  <c:v>235701.20300000001</c:v>
                </c:pt>
                <c:pt idx="6">
                  <c:v>253049.851</c:v>
                </c:pt>
                <c:pt idx="7">
                  <c:v>264400.27500000002</c:v>
                </c:pt>
                <c:pt idx="8">
                  <c:v>327313.91499999998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48F-4F6E-939E-AAE4E1C0868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0143647"/>
        <c:axId val="1"/>
      </c:lineChart>
      <c:catAx>
        <c:axId val="147014364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014364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BalanceEnoch Mgijima</a:t>
            </a:r>
          </a:p>
        </c:rich>
      </c:tx>
      <c:layout>
        <c:manualLayout>
          <c:xMode val="edge"/>
          <c:yMode val="edge"/>
          <c:x val="0.30423363746198395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Sheet1!$A$141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Sheet1!$B$141:$J$141</c:f>
              <c:numCache>
                <c:formatCode>#\ ###;\-#\ ###;</c:formatCode>
                <c:ptCount val="9"/>
                <c:pt idx="0">
                  <c:v>263709.62199999997</c:v>
                </c:pt>
                <c:pt idx="1">
                  <c:v>338811.56599999999</c:v>
                </c:pt>
                <c:pt idx="2">
                  <c:v>411173.36599999998</c:v>
                </c:pt>
                <c:pt idx="3">
                  <c:v>420428.22399999999</c:v>
                </c:pt>
                <c:pt idx="4">
                  <c:v>446175.63500000001</c:v>
                </c:pt>
                <c:pt idx="5">
                  <c:v>605543.73400000005</c:v>
                </c:pt>
                <c:pt idx="6">
                  <c:v>596222.04</c:v>
                </c:pt>
                <c:pt idx="7">
                  <c:v>650527.36300000001</c:v>
                </c:pt>
                <c:pt idx="8">
                  <c:v>820986.72900000005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A2E-4753-B756-456691955B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0144063"/>
        <c:axId val="1"/>
      </c:lineChart>
      <c:catAx>
        <c:axId val="147014406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014406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Chris Hani</a:t>
            </a:r>
          </a:p>
        </c:rich>
      </c:tx>
      <c:layout>
        <c:manualLayout>
          <c:xMode val="edge"/>
          <c:yMode val="edge"/>
          <c:x val="0.30952464275298924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Sheet1!$A$147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Sheet1!$B$147:$J$147</c:f>
              <c:numCache>
                <c:formatCode>#\ ###;\-#\ ###;</c:formatCode>
                <c:ptCount val="9"/>
                <c:pt idx="0">
                  <c:v>395887.56099999999</c:v>
                </c:pt>
                <c:pt idx="1">
                  <c:v>311297.462</c:v>
                </c:pt>
                <c:pt idx="2">
                  <c:v>308456.27600000001</c:v>
                </c:pt>
                <c:pt idx="3">
                  <c:v>209512.89600000001</c:v>
                </c:pt>
                <c:pt idx="4">
                  <c:v>75250.705000000002</c:v>
                </c:pt>
                <c:pt idx="5">
                  <c:v>211743.223</c:v>
                </c:pt>
                <c:pt idx="6">
                  <c:v>73913.002999999997</c:v>
                </c:pt>
                <c:pt idx="7">
                  <c:v>-20668.281999999999</c:v>
                </c:pt>
                <c:pt idx="8">
                  <c:v>215566.57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EA8-402E-A8DE-00C793C1FC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77343"/>
        <c:axId val="1"/>
      </c:lineChart>
      <c:catAx>
        <c:axId val="147507734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7734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BalanceElundini</a:t>
            </a:r>
          </a:p>
        </c:rich>
      </c:tx>
      <c:layout>
        <c:manualLayout>
          <c:xMode val="edge"/>
          <c:yMode val="edge"/>
          <c:x val="0.27777888875001738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Sheet1!$A$153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Sheet1!$B$153:$J$153</c:f>
              <c:numCache>
                <c:formatCode>#\ ###;\-#\ ###;</c:formatCode>
                <c:ptCount val="9"/>
                <c:pt idx="0">
                  <c:v>86497.028000000006</c:v>
                </c:pt>
                <c:pt idx="1">
                  <c:v>81434.089000000007</c:v>
                </c:pt>
                <c:pt idx="2">
                  <c:v>87680.205000000002</c:v>
                </c:pt>
                <c:pt idx="3">
                  <c:v>77987.057000000001</c:v>
                </c:pt>
                <c:pt idx="4">
                  <c:v>76220.335999999996</c:v>
                </c:pt>
                <c:pt idx="5">
                  <c:v>115316.29</c:v>
                </c:pt>
                <c:pt idx="6">
                  <c:v>119678.895</c:v>
                </c:pt>
                <c:pt idx="7">
                  <c:v>119861.451</c:v>
                </c:pt>
                <c:pt idx="8">
                  <c:v>168295.878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68C-44F5-90D1-B40F4A67DF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69439"/>
        <c:axId val="1"/>
      </c:lineChart>
      <c:catAx>
        <c:axId val="147506943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6943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Senqu</a:t>
            </a:r>
          </a:p>
        </c:rich>
      </c:tx>
      <c:layout>
        <c:manualLayout>
          <c:xMode val="edge"/>
          <c:yMode val="edge"/>
          <c:x val="0.25925953700231913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Sheet1!$A$159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Sheet1!$B$159:$J$159</c:f>
              <c:numCache>
                <c:formatCode>#\ ###;\-#\ ###;</c:formatCode>
                <c:ptCount val="9"/>
                <c:pt idx="0">
                  <c:v>168572.992</c:v>
                </c:pt>
                <c:pt idx="1">
                  <c:v>187810.416</c:v>
                </c:pt>
                <c:pt idx="2">
                  <c:v>220869.329</c:v>
                </c:pt>
                <c:pt idx="3">
                  <c:v>250960.26199999999</c:v>
                </c:pt>
                <c:pt idx="4">
                  <c:v>277463.21600000001</c:v>
                </c:pt>
                <c:pt idx="5">
                  <c:v>340002.065</c:v>
                </c:pt>
                <c:pt idx="6">
                  <c:v>335909.57400000002</c:v>
                </c:pt>
                <c:pt idx="7">
                  <c:v>355518.875</c:v>
                </c:pt>
                <c:pt idx="8">
                  <c:v>408705.68199999997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177-442B-A392-6ABAD843085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69855"/>
        <c:axId val="1"/>
      </c:lineChart>
      <c:catAx>
        <c:axId val="147506985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6985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Joe Gqabi</a:t>
            </a:r>
          </a:p>
        </c:rich>
      </c:tx>
      <c:layout>
        <c:manualLayout>
          <c:xMode val="edge"/>
          <c:yMode val="edge"/>
          <c:x val="0.28836062158896808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Sheet1!$A$171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Sheet1!$B$171:$J$171</c:f>
              <c:numCache>
                <c:formatCode>#\ ###;\-#\ ###;</c:formatCode>
                <c:ptCount val="9"/>
                <c:pt idx="0">
                  <c:v>100529.675</c:v>
                </c:pt>
                <c:pt idx="1">
                  <c:v>9999.9040000000005</c:v>
                </c:pt>
                <c:pt idx="2">
                  <c:v>-47433.724000000002</c:v>
                </c:pt>
                <c:pt idx="3">
                  <c:v>-161070.052</c:v>
                </c:pt>
                <c:pt idx="4">
                  <c:v>-218650.79500000001</c:v>
                </c:pt>
                <c:pt idx="5">
                  <c:v>-562520.29</c:v>
                </c:pt>
                <c:pt idx="6">
                  <c:v>-638124.37300000002</c:v>
                </c:pt>
                <c:pt idx="7">
                  <c:v>-742603.38899999997</c:v>
                </c:pt>
                <c:pt idx="8">
                  <c:v>-814161.44299999997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525-40F8-81A1-EC3446B88F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79007"/>
        <c:axId val="1"/>
      </c:lineChart>
      <c:catAx>
        <c:axId val="147507900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7900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Ngquza Hills</a:t>
            </a:r>
          </a:p>
        </c:rich>
      </c:tx>
      <c:layout>
        <c:manualLayout>
          <c:xMode val="edge"/>
          <c:yMode val="edge"/>
          <c:x val="0.2989423544279187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Sheet1!$A$177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Sheet1!$B$177:$J$177</c:f>
              <c:numCache>
                <c:formatCode>#\ ###;\-#\ ###;</c:formatCode>
                <c:ptCount val="9"/>
                <c:pt idx="0">
                  <c:v>419016.20600000001</c:v>
                </c:pt>
                <c:pt idx="1">
                  <c:v>407656.42200000002</c:v>
                </c:pt>
                <c:pt idx="2">
                  <c:v>415945.52500000002</c:v>
                </c:pt>
                <c:pt idx="3">
                  <c:v>394328.81599999999</c:v>
                </c:pt>
                <c:pt idx="4">
                  <c:v>372237.03600000002</c:v>
                </c:pt>
                <c:pt idx="5">
                  <c:v>474372.00799999997</c:v>
                </c:pt>
                <c:pt idx="6">
                  <c:v>451228.17099999997</c:v>
                </c:pt>
                <c:pt idx="7">
                  <c:v>477765.62900000002</c:v>
                </c:pt>
                <c:pt idx="8">
                  <c:v>554340.03899999999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D20-4F24-9E65-1FC8460FAD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66527"/>
        <c:axId val="1"/>
      </c:lineChart>
      <c:catAx>
        <c:axId val="147506652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6652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BalancePort St Johns</a:t>
            </a:r>
          </a:p>
        </c:rich>
      </c:tx>
      <c:layout>
        <c:manualLayout>
          <c:xMode val="edge"/>
          <c:yMode val="edge"/>
          <c:x val="0.3148159257870544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Sheet1!$A$183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Sheet1!$B$183:$J$183</c:f>
              <c:numCache>
                <c:formatCode>#\ ###;\-#\ ###;</c:formatCode>
                <c:ptCount val="9"/>
                <c:pt idx="0">
                  <c:v>237860.21799999999</c:v>
                </c:pt>
                <c:pt idx="1">
                  <c:v>291470.03999999998</c:v>
                </c:pt>
                <c:pt idx="2">
                  <c:v>319737.13900000002</c:v>
                </c:pt>
                <c:pt idx="3">
                  <c:v>334066.62199999997</c:v>
                </c:pt>
                <c:pt idx="4">
                  <c:v>355278.78600000002</c:v>
                </c:pt>
                <c:pt idx="5">
                  <c:v>468121.43900000001</c:v>
                </c:pt>
                <c:pt idx="6">
                  <c:v>490403.24200000003</c:v>
                </c:pt>
                <c:pt idx="7">
                  <c:v>519413.70500000002</c:v>
                </c:pt>
                <c:pt idx="8">
                  <c:v>657242.83700000006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8A4-4CAD-A942-56813317AF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69023"/>
        <c:axId val="1"/>
      </c:lineChart>
      <c:catAx>
        <c:axId val="147506902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6902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Nyandeni</a:t>
            </a:r>
          </a:p>
        </c:rich>
      </c:tx>
      <c:layout>
        <c:manualLayout>
          <c:xMode val="edge"/>
          <c:yMode val="edge"/>
          <c:x val="0.32539738088294518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Sheet1!$A$189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Sheet1!$B$189:$J$189</c:f>
              <c:numCache>
                <c:formatCode>#\ ###;\-#\ ###;</c:formatCode>
                <c:ptCount val="9"/>
                <c:pt idx="0">
                  <c:v>588986.80700000003</c:v>
                </c:pt>
                <c:pt idx="1">
                  <c:v>571198.22499999998</c:v>
                </c:pt>
                <c:pt idx="2">
                  <c:v>576373.14099999995</c:v>
                </c:pt>
                <c:pt idx="3">
                  <c:v>553086.451</c:v>
                </c:pt>
                <c:pt idx="4">
                  <c:v>534590.68200000003</c:v>
                </c:pt>
                <c:pt idx="5">
                  <c:v>576453.32299999997</c:v>
                </c:pt>
                <c:pt idx="6">
                  <c:v>578513.45400000003</c:v>
                </c:pt>
                <c:pt idx="7">
                  <c:v>629815.56299999997</c:v>
                </c:pt>
                <c:pt idx="8">
                  <c:v>686936.99899999995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F06-45CE-BEFC-94225F627FD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73183"/>
        <c:axId val="1"/>
      </c:lineChart>
      <c:catAx>
        <c:axId val="147507318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7318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Mhlontlo</a:t>
            </a:r>
          </a:p>
        </c:rich>
      </c:tx>
      <c:layout>
        <c:manualLayout>
          <c:xMode val="edge"/>
          <c:yMode val="edge"/>
          <c:x val="0.2989423544279187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Sheet1!$A$195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Sheet1!$B$195:$J$195</c:f>
              <c:numCache>
                <c:formatCode>#\ ###;\-#\ ###;</c:formatCode>
                <c:ptCount val="9"/>
                <c:pt idx="0">
                  <c:v>136416.62</c:v>
                </c:pt>
                <c:pt idx="1">
                  <c:v>90574.422000000006</c:v>
                </c:pt>
                <c:pt idx="2">
                  <c:v>89224.356</c:v>
                </c:pt>
                <c:pt idx="3">
                  <c:v>91300.066000000006</c:v>
                </c:pt>
                <c:pt idx="4">
                  <c:v>62275.133999999998</c:v>
                </c:pt>
                <c:pt idx="5">
                  <c:v>223635.21100000001</c:v>
                </c:pt>
                <c:pt idx="6">
                  <c:v>196292.12</c:v>
                </c:pt>
                <c:pt idx="7">
                  <c:v>208307.31400000001</c:v>
                </c:pt>
                <c:pt idx="8">
                  <c:v>319530.42499999999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C02-4F12-A72E-8F90D30846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77759"/>
        <c:axId val="1"/>
      </c:lineChart>
      <c:catAx>
        <c:axId val="147507775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7775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BalanceKing Sabata Dalindyebo</a:t>
            </a:r>
          </a:p>
        </c:rich>
      </c:tx>
      <c:layout>
        <c:manualLayout>
          <c:xMode val="edge"/>
          <c:yMode val="edge"/>
          <c:x val="0.32539738088294518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Sheet1!$A$201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Sheet1!$B$201:$J$201</c:f>
              <c:numCache>
                <c:formatCode>#\ ###;\-#\ ###;</c:formatCode>
                <c:ptCount val="9"/>
                <c:pt idx="0">
                  <c:v>146158.00599999999</c:v>
                </c:pt>
                <c:pt idx="1">
                  <c:v>213593.88200000001</c:v>
                </c:pt>
                <c:pt idx="2">
                  <c:v>60263.635999999999</c:v>
                </c:pt>
                <c:pt idx="3">
                  <c:v>-26932.273000000001</c:v>
                </c:pt>
                <c:pt idx="4">
                  <c:v>-115702.45</c:v>
                </c:pt>
                <c:pt idx="5">
                  <c:v>-71974.740999999995</c:v>
                </c:pt>
                <c:pt idx="6">
                  <c:v>-264675.38</c:v>
                </c:pt>
                <c:pt idx="7">
                  <c:v>-262458.75900000002</c:v>
                </c:pt>
                <c:pt idx="8">
                  <c:v>-296721.78100000002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579-440A-8528-2F0B78100B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79423"/>
        <c:axId val="1"/>
      </c:lineChart>
      <c:catAx>
        <c:axId val="147507942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7942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O R Tambo</a:t>
            </a:r>
          </a:p>
        </c:rich>
      </c:tx>
      <c:layout>
        <c:manualLayout>
          <c:xMode val="edge"/>
          <c:yMode val="edge"/>
          <c:x val="0.28306961629796279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Sheet1!$A$207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Sheet1!$B$207:$J$207</c:f>
              <c:numCache>
                <c:formatCode>#\ ###;\-#\ ###;</c:formatCode>
                <c:ptCount val="9"/>
                <c:pt idx="0">
                  <c:v>1301501.4950000001</c:v>
                </c:pt>
                <c:pt idx="1">
                  <c:v>1185236.2320000001</c:v>
                </c:pt>
                <c:pt idx="2">
                  <c:v>1006771.632</c:v>
                </c:pt>
                <c:pt idx="3">
                  <c:v>955001.69799999997</c:v>
                </c:pt>
                <c:pt idx="4">
                  <c:v>835415.99800000002</c:v>
                </c:pt>
                <c:pt idx="5">
                  <c:v>1037490.1409999999</c:v>
                </c:pt>
                <c:pt idx="6">
                  <c:v>1281381.9979999999</c:v>
                </c:pt>
                <c:pt idx="7">
                  <c:v>1146747.7509999999</c:v>
                </c:pt>
                <c:pt idx="8">
                  <c:v>1397282.5220000001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7B0-4AD2-8DF4-FBC49A0A50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81919"/>
        <c:axId val="1"/>
      </c:lineChart>
      <c:catAx>
        <c:axId val="147508191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8191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Matatiele</a:t>
            </a:r>
          </a:p>
        </c:rich>
      </c:tx>
      <c:layout>
        <c:manualLayout>
          <c:xMode val="edge"/>
          <c:yMode val="edge"/>
          <c:x val="0.28571484120040547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Sheet1!$A$213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Sheet1!$B$213:$J$213</c:f>
              <c:numCache>
                <c:formatCode>#\ ###;\-#\ ###;</c:formatCode>
                <c:ptCount val="9"/>
                <c:pt idx="0">
                  <c:v>428735.20500000002</c:v>
                </c:pt>
                <c:pt idx="1">
                  <c:v>398331.67700000003</c:v>
                </c:pt>
                <c:pt idx="2">
                  <c:v>414010.837</c:v>
                </c:pt>
                <c:pt idx="3">
                  <c:v>397890.37900000002</c:v>
                </c:pt>
                <c:pt idx="4">
                  <c:v>399996.33600000001</c:v>
                </c:pt>
                <c:pt idx="5">
                  <c:v>501944.45600000001</c:v>
                </c:pt>
                <c:pt idx="6">
                  <c:v>485144.16899999999</c:v>
                </c:pt>
                <c:pt idx="7">
                  <c:v>521554.00400000002</c:v>
                </c:pt>
                <c:pt idx="8">
                  <c:v>602776.49899999995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0D2-45B3-8023-52A9EC96D3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82751"/>
        <c:axId val="1"/>
      </c:lineChart>
      <c:catAx>
        <c:axId val="147508275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8275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Umzimvubu</a:t>
            </a:r>
          </a:p>
        </c:rich>
      </c:tx>
      <c:layout>
        <c:manualLayout>
          <c:xMode val="edge"/>
          <c:yMode val="edge"/>
          <c:x val="0.27513310836145483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Sheet1!$A$219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Sheet1!$B$219:$J$219</c:f>
              <c:numCache>
                <c:formatCode>#\ ###;\-#\ ###;</c:formatCode>
                <c:ptCount val="9"/>
                <c:pt idx="0">
                  <c:v>191393.014</c:v>
                </c:pt>
                <c:pt idx="1">
                  <c:v>186536.046</c:v>
                </c:pt>
                <c:pt idx="2">
                  <c:v>139265.84400000001</c:v>
                </c:pt>
                <c:pt idx="3">
                  <c:v>131788.34400000001</c:v>
                </c:pt>
                <c:pt idx="4">
                  <c:v>90125.263000000006</c:v>
                </c:pt>
                <c:pt idx="5">
                  <c:v>149194.09700000001</c:v>
                </c:pt>
                <c:pt idx="6">
                  <c:v>137868.777</c:v>
                </c:pt>
                <c:pt idx="7">
                  <c:v>165672.08600000001</c:v>
                </c:pt>
                <c:pt idx="8">
                  <c:v>219483.223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E93-40A8-9AF2-E05EF4C99B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70687"/>
        <c:axId val="1"/>
      </c:lineChart>
      <c:catAx>
        <c:axId val="147507068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7068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Mbizana</a:t>
            </a:r>
          </a:p>
        </c:rich>
      </c:tx>
      <c:layout>
        <c:manualLayout>
          <c:xMode val="edge"/>
          <c:yMode val="edge"/>
          <c:x val="0.30687914010748657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Sheet1!$A$225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Sheet1!$B$225:$J$225</c:f>
              <c:numCache>
                <c:formatCode>#\ ###;\-#\ ###;</c:formatCode>
                <c:ptCount val="9"/>
                <c:pt idx="0">
                  <c:v>679866.95499999996</c:v>
                </c:pt>
                <c:pt idx="1">
                  <c:v>664857.87899999996</c:v>
                </c:pt>
                <c:pt idx="2">
                  <c:v>619472.50600000005</c:v>
                </c:pt>
                <c:pt idx="3">
                  <c:v>600549.64500000002</c:v>
                </c:pt>
                <c:pt idx="4">
                  <c:v>574115.348</c:v>
                </c:pt>
                <c:pt idx="5">
                  <c:v>668864.82400000002</c:v>
                </c:pt>
                <c:pt idx="6">
                  <c:v>640941.10100000002</c:v>
                </c:pt>
                <c:pt idx="7">
                  <c:v>627658.696</c:v>
                </c:pt>
                <c:pt idx="8">
                  <c:v>702261.82799999998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DBA-4870-8BD2-D91D2C5007D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79839"/>
        <c:axId val="1"/>
      </c:lineChart>
      <c:catAx>
        <c:axId val="147507983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7983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Alfred Nzo</a:t>
            </a:r>
          </a:p>
        </c:rich>
      </c:tx>
      <c:layout>
        <c:manualLayout>
          <c:xMode val="edge"/>
          <c:yMode val="edge"/>
          <c:x val="0.21428626977183407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Sheet1!$A$237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Sheet1!$B$237:$J$237</c:f>
              <c:numCache>
                <c:formatCode>#\ ###;\-#\ ###;</c:formatCode>
                <c:ptCount val="9"/>
                <c:pt idx="0">
                  <c:v>1386540.328</c:v>
                </c:pt>
                <c:pt idx="1">
                  <c:v>1333240.7120000001</c:v>
                </c:pt>
                <c:pt idx="2">
                  <c:v>1385939.047</c:v>
                </c:pt>
                <c:pt idx="3">
                  <c:v>1330471.666</c:v>
                </c:pt>
                <c:pt idx="4">
                  <c:v>1306869.8559999999</c:v>
                </c:pt>
                <c:pt idx="5">
                  <c:v>1624291.4269999999</c:v>
                </c:pt>
                <c:pt idx="6">
                  <c:v>1559252.96</c:v>
                </c:pt>
                <c:pt idx="7">
                  <c:v>1543300.591</c:v>
                </c:pt>
                <c:pt idx="8">
                  <c:v>1789302.7660000001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64C-4B50-A1EE-30718D99CD3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80255"/>
        <c:axId val="1"/>
      </c:lineChart>
      <c:catAx>
        <c:axId val="147508025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8025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Letsemeng</a:t>
            </a:r>
          </a:p>
        </c:rich>
      </c:tx>
      <c:layout>
        <c:manualLayout>
          <c:xMode val="edge"/>
          <c:yMode val="edge"/>
          <c:x val="0.28836062158896808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Sheet1!$A$251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chemeClr val="accent1">
                  <a:lumMod val="75000"/>
                </a:schemeClr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Sheet1!$B$251:$J$251</c:f>
              <c:numCache>
                <c:formatCode>#\ ###;\-#\ ###;</c:formatCode>
                <c:ptCount val="9"/>
                <c:pt idx="7">
                  <c:v>0.61799999999999999</c:v>
                </c:pt>
                <c:pt idx="8">
                  <c:v>30516.467000000001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B85-49B6-B8D4-7D54FA45C76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65279"/>
        <c:axId val="1"/>
      </c:lineChart>
      <c:catAx>
        <c:axId val="147506527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6527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 paperSize="9" orientation="landscape" horizontalDpi="1200" verticalDpi="1200"/>
  </c:printSettings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Kopanong</a:t>
            </a:r>
          </a:p>
        </c:rich>
      </c:tx>
      <c:layout>
        <c:manualLayout>
          <c:xMode val="edge"/>
          <c:yMode val="edge"/>
          <c:x val="0.2989423544279187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Sheet1!$A$257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Sheet1!$B$257:$J$257</c:f>
              <c:numCache>
                <c:formatCode>#\ ###;\-#\ ###;</c:formatCode>
                <c:ptCount val="9"/>
                <c:pt idx="0">
                  <c:v>-2319.4180000000001</c:v>
                </c:pt>
                <c:pt idx="1">
                  <c:v>-2334.424</c:v>
                </c:pt>
                <c:pt idx="2">
                  <c:v>-2349.4299999999998</c:v>
                </c:pt>
                <c:pt idx="3">
                  <c:v>-2364.4360000000001</c:v>
                </c:pt>
                <c:pt idx="4">
                  <c:v>-2379.442</c:v>
                </c:pt>
                <c:pt idx="5">
                  <c:v>-2394.4479999999999</c:v>
                </c:pt>
                <c:pt idx="6">
                  <c:v>-2409.4540000000002</c:v>
                </c:pt>
                <c:pt idx="7">
                  <c:v>-2411.904</c:v>
                </c:pt>
                <c:pt idx="8">
                  <c:v>-2426.91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405-48BB-8FEA-5B734CA0149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88575"/>
        <c:axId val="1"/>
      </c:lineChart>
      <c:catAx>
        <c:axId val="147508857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8857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Mohokare</a:t>
            </a:r>
          </a:p>
        </c:rich>
      </c:tx>
      <c:layout>
        <c:manualLayout>
          <c:xMode val="edge"/>
          <c:yMode val="edge"/>
          <c:x val="0.29894235442791872"/>
          <c:y val="7.446764806573090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Sheet1!$A$263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Sheet1!$B$263:$J$263</c:f>
              <c:numCache>
                <c:formatCode>#\ ###;\-#\ ###;</c:formatCode>
                <c:ptCount val="9"/>
                <c:pt idx="1">
                  <c:v>-5967.65</c:v>
                </c:pt>
                <c:pt idx="2">
                  <c:v>-6586.3149999999996</c:v>
                </c:pt>
                <c:pt idx="3">
                  <c:v>-6586.3149999999996</c:v>
                </c:pt>
                <c:pt idx="4">
                  <c:v>-748.42</c:v>
                </c:pt>
                <c:pt idx="5">
                  <c:v>-748.42</c:v>
                </c:pt>
                <c:pt idx="6">
                  <c:v>-748.42</c:v>
                </c:pt>
                <c:pt idx="7">
                  <c:v>1693.1890000000001</c:v>
                </c:pt>
                <c:pt idx="8">
                  <c:v>1693.1890000000001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98F-4F90-A2AE-D4E3A19529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84415"/>
        <c:axId val="1"/>
      </c:lineChart>
      <c:catAx>
        <c:axId val="147508441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8441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Xhariep</a:t>
            </a:r>
          </a:p>
        </c:rich>
      </c:tx>
      <c:layout>
        <c:manualLayout>
          <c:xMode val="edge"/>
          <c:yMode val="edge"/>
          <c:x val="0.31746115068949715"/>
          <c:y val="7.446764806573090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Sheet1!$A$269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Sheet1!$B$269:$J$269</c:f>
              <c:numCache>
                <c:formatCode>#\ ###;\-#\ ###;</c:formatCode>
                <c:ptCount val="9"/>
                <c:pt idx="0">
                  <c:v>20056.373</c:v>
                </c:pt>
                <c:pt idx="1">
                  <c:v>20088.937000000002</c:v>
                </c:pt>
                <c:pt idx="2">
                  <c:v>-35994.080999999998</c:v>
                </c:pt>
                <c:pt idx="3">
                  <c:v>62174.112000000001</c:v>
                </c:pt>
                <c:pt idx="4">
                  <c:v>90406.798999999999</c:v>
                </c:pt>
                <c:pt idx="5">
                  <c:v>90429.986000000004</c:v>
                </c:pt>
                <c:pt idx="6">
                  <c:v>90453.467000000004</c:v>
                </c:pt>
                <c:pt idx="7">
                  <c:v>90567.601999999999</c:v>
                </c:pt>
                <c:pt idx="8">
                  <c:v>121299.77099999999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426-49C7-A1F2-701AC25E45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68607"/>
        <c:axId val="1"/>
      </c:lineChart>
      <c:catAx>
        <c:axId val="147506860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6860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Mangaung</a:t>
            </a:r>
          </a:p>
        </c:rich>
      </c:tx>
      <c:layout>
        <c:manualLayout>
          <c:xMode val="edge"/>
          <c:yMode val="edge"/>
          <c:x val="0.29629712952547599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Sheet1!$A$245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Sheet1!$B$245:$J$245</c:f>
              <c:numCache>
                <c:formatCode>#\ ###;\-#\ ###;</c:formatCode>
                <c:ptCount val="9"/>
                <c:pt idx="0">
                  <c:v>1344951.8829999999</c:v>
                </c:pt>
                <c:pt idx="1">
                  <c:v>2719865.7250000001</c:v>
                </c:pt>
                <c:pt idx="2">
                  <c:v>3870995.1529999999</c:v>
                </c:pt>
                <c:pt idx="3">
                  <c:v>3832762.0389999999</c:v>
                </c:pt>
                <c:pt idx="4">
                  <c:v>6918817.4809999997</c:v>
                </c:pt>
                <c:pt idx="5">
                  <c:v>8547555.8090000004</c:v>
                </c:pt>
                <c:pt idx="6">
                  <c:v>10594059.789000001</c:v>
                </c:pt>
                <c:pt idx="7">
                  <c:v>10504431.861</c:v>
                </c:pt>
                <c:pt idx="8">
                  <c:v>13035021.395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FE6-4330-A627-4C1EEBC439F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76927"/>
        <c:axId val="1"/>
      </c:lineChart>
      <c:catAx>
        <c:axId val="147507692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7692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Mantsopa</a:t>
            </a:r>
          </a:p>
        </c:rich>
      </c:tx>
      <c:layout>
        <c:manualLayout>
          <c:xMode val="edge"/>
          <c:yMode val="edge"/>
          <c:x val="0.30158813481648128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Sheet1!$A$341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Sheet1!$B$341:$J$341</c:f>
              <c:numCache>
                <c:formatCode>#\ ###;\-#\ ###;</c:formatCode>
                <c:ptCount val="9"/>
                <c:pt idx="1">
                  <c:v>107430.37300000001</c:v>
                </c:pt>
                <c:pt idx="2">
                  <c:v>121727.77099999999</c:v>
                </c:pt>
                <c:pt idx="3">
                  <c:v>130760.149</c:v>
                </c:pt>
                <c:pt idx="4">
                  <c:v>145201.94099999999</c:v>
                </c:pt>
                <c:pt idx="5">
                  <c:v>189017.56700000001</c:v>
                </c:pt>
                <c:pt idx="6">
                  <c:v>200482.435</c:v>
                </c:pt>
                <c:pt idx="7">
                  <c:v>200482.435</c:v>
                </c:pt>
                <c:pt idx="8">
                  <c:v>247557.48300000001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DF9-4971-859E-8C3840EE04B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81087"/>
        <c:axId val="1"/>
      </c:lineChart>
      <c:catAx>
        <c:axId val="147508108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8108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Motheo</a:t>
            </a:r>
          </a:p>
        </c:rich>
      </c:tx>
      <c:layout>
        <c:manualLayout>
          <c:xMode val="edge"/>
          <c:yMode val="edge"/>
          <c:x val="0.31746115068949715"/>
          <c:y val="7.4488188976377948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v>Sheet1!#REF!</c:v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Sheet1!#REF!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B8B-4517-BE8E-C3D078BF45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64031"/>
        <c:axId val="1"/>
      </c:lineChart>
      <c:catAx>
        <c:axId val="147506403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crossAx val="147506403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Masilonyana</a:t>
            </a:r>
          </a:p>
        </c:rich>
      </c:tx>
      <c:layout>
        <c:manualLayout>
          <c:xMode val="edge"/>
          <c:yMode val="edge"/>
          <c:x val="0.28306961629796279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Sheet1!$A$275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Sheet1!$B$275:$J$275</c:f>
              <c:numCache>
                <c:formatCode>#\ ###;\-#\ ###;</c:formatCode>
                <c:ptCount val="9"/>
                <c:pt idx="0">
                  <c:v>-5169.16</c:v>
                </c:pt>
                <c:pt idx="1">
                  <c:v>-11709.82</c:v>
                </c:pt>
                <c:pt idx="2">
                  <c:v>-5753.4219999999996</c:v>
                </c:pt>
                <c:pt idx="3">
                  <c:v>-1800.82</c:v>
                </c:pt>
                <c:pt idx="4">
                  <c:v>-11436.385</c:v>
                </c:pt>
                <c:pt idx="5">
                  <c:v>-20040.236000000001</c:v>
                </c:pt>
                <c:pt idx="6">
                  <c:v>-26508.876</c:v>
                </c:pt>
                <c:pt idx="7">
                  <c:v>-40338.86</c:v>
                </c:pt>
                <c:pt idx="8">
                  <c:v>-59399.307999999997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596-4BBE-97FB-786DB4169C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74847"/>
        <c:axId val="1"/>
      </c:lineChart>
      <c:catAx>
        <c:axId val="147507484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7484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Tokologo</a:t>
            </a:r>
          </a:p>
        </c:rich>
      </c:tx>
      <c:layout>
        <c:manualLayout>
          <c:xMode val="edge"/>
          <c:yMode val="edge"/>
          <c:x val="0.30423363746198395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Sheet1!$A$281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Sheet1!$B$281:$J$281</c:f>
              <c:numCache>
                <c:formatCode>#\ ###;\-#\ ###;</c:formatCode>
                <c:ptCount val="9"/>
                <c:pt idx="0">
                  <c:v>-6324.5680000000002</c:v>
                </c:pt>
                <c:pt idx="1">
                  <c:v>-12753.138999999999</c:v>
                </c:pt>
                <c:pt idx="2">
                  <c:v>-2617.7190000000001</c:v>
                </c:pt>
                <c:pt idx="3">
                  <c:v>-25191.187999999998</c:v>
                </c:pt>
                <c:pt idx="4">
                  <c:v>-40990.31</c:v>
                </c:pt>
                <c:pt idx="5">
                  <c:v>-72837.320999999996</c:v>
                </c:pt>
                <c:pt idx="6">
                  <c:v>-85469.856</c:v>
                </c:pt>
                <c:pt idx="7">
                  <c:v>-95642.576000000001</c:v>
                </c:pt>
                <c:pt idx="8">
                  <c:v>-114116.66499999999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6E7-4C3C-A070-FA3482EC16B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86495"/>
        <c:axId val="1"/>
      </c:lineChart>
      <c:catAx>
        <c:axId val="147508649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8649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Tswelopele</a:t>
            </a:r>
          </a:p>
        </c:rich>
      </c:tx>
      <c:layout>
        <c:manualLayout>
          <c:xMode val="edge"/>
          <c:yMode val="edge"/>
          <c:x val="0.28571484120040547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Sheet1!$A$287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Sheet1!$B$287:$J$287</c:f>
              <c:numCache>
                <c:formatCode>#\ ###;\-#\ ###;</c:formatCode>
                <c:ptCount val="9"/>
                <c:pt idx="0">
                  <c:v>174682.27600000001</c:v>
                </c:pt>
                <c:pt idx="1">
                  <c:v>188955.80799999999</c:v>
                </c:pt>
                <c:pt idx="2">
                  <c:v>201438.723</c:v>
                </c:pt>
                <c:pt idx="3">
                  <c:v>207014.58600000001</c:v>
                </c:pt>
                <c:pt idx="4">
                  <c:v>227895.84</c:v>
                </c:pt>
                <c:pt idx="5">
                  <c:v>312921.35200000001</c:v>
                </c:pt>
                <c:pt idx="6">
                  <c:v>377450.79599999997</c:v>
                </c:pt>
                <c:pt idx="7">
                  <c:v>395776.29300000001</c:v>
                </c:pt>
                <c:pt idx="8">
                  <c:v>512663.36800000002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62D-4374-88B1-A735A78188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86911"/>
        <c:axId val="1"/>
      </c:lineChart>
      <c:catAx>
        <c:axId val="147508691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8691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Matjhabeng</a:t>
            </a:r>
          </a:p>
        </c:rich>
      </c:tx>
      <c:layout>
        <c:manualLayout>
          <c:xMode val="edge"/>
          <c:yMode val="edge"/>
          <c:x val="0.28836062158896808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Sheet1!$A$293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Sheet1!$B$293:$J$293</c:f>
              <c:numCache>
                <c:formatCode>#\ ###;\-#\ ###;</c:formatCode>
                <c:ptCount val="9"/>
                <c:pt idx="0">
                  <c:v>-268712.44199999998</c:v>
                </c:pt>
                <c:pt idx="1">
                  <c:v>-356023</c:v>
                </c:pt>
                <c:pt idx="2">
                  <c:v>-378583.42099999997</c:v>
                </c:pt>
                <c:pt idx="3">
                  <c:v>-408761.08799999999</c:v>
                </c:pt>
                <c:pt idx="4">
                  <c:v>-400476.27799999999</c:v>
                </c:pt>
                <c:pt idx="5">
                  <c:v>-637365.46699999995</c:v>
                </c:pt>
                <c:pt idx="6">
                  <c:v>-624160.50800000003</c:v>
                </c:pt>
                <c:pt idx="7">
                  <c:v>-744028.61300000001</c:v>
                </c:pt>
                <c:pt idx="8">
                  <c:v>-821469.29399999999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8D4-4C4C-8134-00F12E85EB3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87743"/>
        <c:axId val="1"/>
      </c:lineChart>
      <c:catAx>
        <c:axId val="147508774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8774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Nala</a:t>
            </a:r>
          </a:p>
        </c:rich>
      </c:tx>
      <c:layout>
        <c:manualLayout>
          <c:xMode val="edge"/>
          <c:yMode val="edge"/>
          <c:x val="0.3439161771445236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Sheet1!$A$299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Sheet1!$B$299:$J$299</c:f>
              <c:numCache>
                <c:formatCode>#\ ###;\-#\ ###;</c:formatCode>
                <c:ptCount val="9"/>
                <c:pt idx="0">
                  <c:v>-23098.73</c:v>
                </c:pt>
                <c:pt idx="1">
                  <c:v>-5842.2280000000001</c:v>
                </c:pt>
                <c:pt idx="2">
                  <c:v>25233.952000000001</c:v>
                </c:pt>
                <c:pt idx="3">
                  <c:v>43599.737999999998</c:v>
                </c:pt>
                <c:pt idx="4">
                  <c:v>45314.18</c:v>
                </c:pt>
                <c:pt idx="5">
                  <c:v>66372.963000000003</c:v>
                </c:pt>
                <c:pt idx="6">
                  <c:v>83338.900999999998</c:v>
                </c:pt>
                <c:pt idx="7">
                  <c:v>104304.75199999999</c:v>
                </c:pt>
                <c:pt idx="8">
                  <c:v>104304.75199999999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6EF-4323-8516-87A9ED3155D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88991"/>
        <c:axId val="1"/>
      </c:lineChart>
      <c:catAx>
        <c:axId val="147508899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8899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Lejweleputswa</a:t>
            </a:r>
          </a:p>
        </c:rich>
      </c:tx>
      <c:layout>
        <c:manualLayout>
          <c:xMode val="edge"/>
          <c:yMode val="edge"/>
          <c:x val="0.25925953700231913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Sheet1!$A$305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Sheet1!$B$305:$J$305</c:f>
              <c:numCache>
                <c:formatCode>#\ ###;\-#\ ###;</c:formatCode>
                <c:ptCount val="9"/>
                <c:pt idx="0">
                  <c:v>98160.58</c:v>
                </c:pt>
                <c:pt idx="1">
                  <c:v>86579.960999999996</c:v>
                </c:pt>
                <c:pt idx="2">
                  <c:v>86367.570999999996</c:v>
                </c:pt>
                <c:pt idx="3">
                  <c:v>97957.736000000004</c:v>
                </c:pt>
                <c:pt idx="4">
                  <c:v>93222.861999999994</c:v>
                </c:pt>
                <c:pt idx="5">
                  <c:v>154941.253</c:v>
                </c:pt>
                <c:pt idx="6">
                  <c:v>135852.11499999999</c:v>
                </c:pt>
                <c:pt idx="7">
                  <c:v>115983.14</c:v>
                </c:pt>
                <c:pt idx="8">
                  <c:v>174170.99799999999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378-49AC-81C1-0E63EB8DB3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75679"/>
        <c:axId val="1"/>
      </c:lineChart>
      <c:catAx>
        <c:axId val="147507567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7567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Setsoto</a:t>
            </a:r>
          </a:p>
        </c:rich>
      </c:tx>
      <c:layout>
        <c:manualLayout>
          <c:xMode val="edge"/>
          <c:yMode val="edge"/>
          <c:x val="0.31481592578705442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Sheet1!$A$311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Sheet1!$B$311:$J$311</c:f>
              <c:numCache>
                <c:formatCode>#\ ###;\-#\ ###;</c:formatCode>
                <c:ptCount val="9"/>
                <c:pt idx="0">
                  <c:v>212120.96100000001</c:v>
                </c:pt>
                <c:pt idx="1">
                  <c:v>180948.24299999999</c:v>
                </c:pt>
                <c:pt idx="2">
                  <c:v>142703.22500000001</c:v>
                </c:pt>
                <c:pt idx="3">
                  <c:v>136090.78599999999</c:v>
                </c:pt>
                <c:pt idx="4">
                  <c:v>160322.39300000001</c:v>
                </c:pt>
                <c:pt idx="5">
                  <c:v>253377.80100000001</c:v>
                </c:pt>
                <c:pt idx="6">
                  <c:v>230413.06599999999</c:v>
                </c:pt>
                <c:pt idx="7">
                  <c:v>270732.837</c:v>
                </c:pt>
                <c:pt idx="8">
                  <c:v>366201.54800000001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BF7-4600-B8CD-D41682FC54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71519"/>
        <c:axId val="1"/>
      </c:lineChart>
      <c:catAx>
        <c:axId val="147507151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7151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Dihlabeng</a:t>
            </a:r>
          </a:p>
        </c:rich>
      </c:tx>
      <c:layout>
        <c:manualLayout>
          <c:xMode val="edge"/>
          <c:yMode val="edge"/>
          <c:x val="0.30158813481648128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Sheet1!$A$317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Sheet1!$B$317:$J$317</c:f>
              <c:numCache>
                <c:formatCode>#\ ###;\-#\ ###;</c:formatCode>
                <c:ptCount val="9"/>
                <c:pt idx="0">
                  <c:v>99771.048999999999</c:v>
                </c:pt>
                <c:pt idx="1">
                  <c:v>113420.141</c:v>
                </c:pt>
                <c:pt idx="2">
                  <c:v>125248.298</c:v>
                </c:pt>
                <c:pt idx="3">
                  <c:v>66125.857999999993</c:v>
                </c:pt>
                <c:pt idx="4">
                  <c:v>43803.877999999997</c:v>
                </c:pt>
                <c:pt idx="5">
                  <c:v>117307.071</c:v>
                </c:pt>
                <c:pt idx="6">
                  <c:v>88321.326000000001</c:v>
                </c:pt>
                <c:pt idx="7">
                  <c:v>64483.957999999999</c:v>
                </c:pt>
                <c:pt idx="8">
                  <c:v>136681.52799999999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8D1-4789-B68C-FE76BC02032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64447"/>
        <c:axId val="1"/>
      </c:lineChart>
      <c:catAx>
        <c:axId val="147506444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6444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Nketoana</a:t>
            </a:r>
          </a:p>
        </c:rich>
      </c:tx>
      <c:layout>
        <c:manualLayout>
          <c:xMode val="edge"/>
          <c:yMode val="edge"/>
          <c:x val="0.30423363746198395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Sheet1!$A$323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Sheet1!$B$323:$J$323</c:f>
              <c:numCache>
                <c:formatCode>#\ ###;\-#\ ###;</c:formatCode>
                <c:ptCount val="9"/>
                <c:pt idx="0">
                  <c:v>54354.034</c:v>
                </c:pt>
                <c:pt idx="1">
                  <c:v>53235.057999999997</c:v>
                </c:pt>
                <c:pt idx="2">
                  <c:v>68120.686000000002</c:v>
                </c:pt>
                <c:pt idx="3">
                  <c:v>83848.807000000001</c:v>
                </c:pt>
                <c:pt idx="4">
                  <c:v>80940.498000000007</c:v>
                </c:pt>
                <c:pt idx="5">
                  <c:v>106186.674</c:v>
                </c:pt>
                <c:pt idx="6">
                  <c:v>105811.52</c:v>
                </c:pt>
                <c:pt idx="7">
                  <c:v>99671.45</c:v>
                </c:pt>
                <c:pt idx="8">
                  <c:v>131036.22500000001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06B-434D-BD3D-F67123DB0C2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65695"/>
        <c:axId val="1"/>
      </c:lineChart>
      <c:catAx>
        <c:axId val="147506569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6569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Maluti-a-Phofung</a:t>
            </a:r>
          </a:p>
        </c:rich>
      </c:tx>
      <c:layout>
        <c:manualLayout>
          <c:xMode val="edge"/>
          <c:yMode val="edge"/>
          <c:x val="0.24867780416336843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Sheet1!$A$329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Sheet1!$B$329:$J$329</c:f>
              <c:numCache>
                <c:formatCode>#\ ###;\-#\ ###;</c:formatCode>
                <c:ptCount val="9"/>
                <c:pt idx="0">
                  <c:v>876114.02</c:v>
                </c:pt>
                <c:pt idx="1">
                  <c:v>694965.41399999999</c:v>
                </c:pt>
                <c:pt idx="2">
                  <c:v>133298.94699999999</c:v>
                </c:pt>
                <c:pt idx="3">
                  <c:v>121195.814</c:v>
                </c:pt>
                <c:pt idx="4">
                  <c:v>28010.523000000001</c:v>
                </c:pt>
                <c:pt idx="5">
                  <c:v>330368.17499999999</c:v>
                </c:pt>
                <c:pt idx="6">
                  <c:v>115941.575</c:v>
                </c:pt>
                <c:pt idx="7">
                  <c:v>71448.125</c:v>
                </c:pt>
                <c:pt idx="8">
                  <c:v>250825.86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E7E-4817-8E11-BF1410DCF4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72351"/>
        <c:axId val="1"/>
      </c:lineChart>
      <c:catAx>
        <c:axId val="147507235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7235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Phumelela</a:t>
            </a:r>
          </a:p>
        </c:rich>
      </c:tx>
      <c:layout>
        <c:manualLayout>
          <c:xMode val="edge"/>
          <c:yMode val="edge"/>
          <c:x val="0.29629712952547599"/>
          <c:y val="7.446835812190143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Sheet1!$A$335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Sheet1!$B$335:$J$335</c:f>
              <c:numCache>
                <c:formatCode>#\ ###;\-#\ ###;</c:formatCode>
                <c:ptCount val="9"/>
                <c:pt idx="1">
                  <c:v>-3410.1</c:v>
                </c:pt>
                <c:pt idx="2">
                  <c:v>-7317.9120000000003</c:v>
                </c:pt>
                <c:pt idx="3">
                  <c:v>-1601.057</c:v>
                </c:pt>
                <c:pt idx="4">
                  <c:v>-3949.5949999999998</c:v>
                </c:pt>
                <c:pt idx="5">
                  <c:v>21658.454000000002</c:v>
                </c:pt>
                <c:pt idx="6">
                  <c:v>19345.251</c:v>
                </c:pt>
                <c:pt idx="7">
                  <c:v>21677.919000000002</c:v>
                </c:pt>
                <c:pt idx="8">
                  <c:v>47936.671000000002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A40-4F61-BC79-C46A754DED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67359"/>
        <c:axId val="1"/>
      </c:lineChart>
      <c:catAx>
        <c:axId val="147506735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6735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Thabo Mofutsanyana</a:t>
            </a:r>
          </a:p>
        </c:rich>
      </c:tx>
      <c:layout>
        <c:manualLayout>
          <c:xMode val="edge"/>
          <c:yMode val="edge"/>
          <c:x val="0.22222277770834201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Sheet1!$A$347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Sheet1!$B$347:$J$347</c:f>
              <c:numCache>
                <c:formatCode>#\ ###;\-#\ ###;</c:formatCode>
                <c:ptCount val="9"/>
                <c:pt idx="0">
                  <c:v>-37329.218000000001</c:v>
                </c:pt>
                <c:pt idx="1">
                  <c:v>-47727.654999999999</c:v>
                </c:pt>
                <c:pt idx="2">
                  <c:v>-58787.220999999998</c:v>
                </c:pt>
                <c:pt idx="3">
                  <c:v>-95802.45</c:v>
                </c:pt>
                <c:pt idx="4">
                  <c:v>-109068.588</c:v>
                </c:pt>
                <c:pt idx="5">
                  <c:v>-93809.601999999999</c:v>
                </c:pt>
                <c:pt idx="6">
                  <c:v>-118427.433</c:v>
                </c:pt>
                <c:pt idx="7">
                  <c:v>-142209.209</c:v>
                </c:pt>
                <c:pt idx="8">
                  <c:v>-130688.745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FEB-4F6B-BFDB-9E11AA0A48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92735"/>
        <c:axId val="1"/>
      </c:lineChart>
      <c:catAx>
        <c:axId val="147509273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9273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Moqhaka</a:t>
            </a:r>
          </a:p>
        </c:rich>
      </c:tx>
      <c:layout>
        <c:manualLayout>
          <c:xMode val="edge"/>
          <c:yMode val="edge"/>
          <c:x val="0.30687914010748657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Sheet1!$A$353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Sheet1!$B$353:$J$353</c:f>
              <c:numCache>
                <c:formatCode>#\ ###;\-#\ ###;</c:formatCode>
                <c:ptCount val="9"/>
                <c:pt idx="0">
                  <c:v>13750.878000000001</c:v>
                </c:pt>
                <c:pt idx="1">
                  <c:v>-96112.426000000007</c:v>
                </c:pt>
                <c:pt idx="2">
                  <c:v>-120718.738</c:v>
                </c:pt>
                <c:pt idx="3">
                  <c:v>-171667.83900000001</c:v>
                </c:pt>
                <c:pt idx="4">
                  <c:v>-239772.79999999999</c:v>
                </c:pt>
                <c:pt idx="5">
                  <c:v>-291339.87400000001</c:v>
                </c:pt>
                <c:pt idx="6">
                  <c:v>-309492.23599999998</c:v>
                </c:pt>
                <c:pt idx="7">
                  <c:v>-344715.37099999998</c:v>
                </c:pt>
                <c:pt idx="8">
                  <c:v>-420316.902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837-4DD9-8E0B-4DC981D743D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93567"/>
        <c:axId val="1"/>
      </c:lineChart>
      <c:catAx>
        <c:axId val="147509356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9356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Ngwathe</a:t>
            </a:r>
          </a:p>
        </c:rich>
      </c:tx>
      <c:layout>
        <c:manualLayout>
          <c:xMode val="edge"/>
          <c:yMode val="edge"/>
          <c:x val="0.30952464275298924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Sheet1!$A$359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Sheet1!$B$359:$J$359</c:f>
              <c:numCache>
                <c:formatCode>#\ ###;\-#\ ###;</c:formatCode>
                <c:ptCount val="9"/>
                <c:pt idx="0">
                  <c:v>52331.614999999998</c:v>
                </c:pt>
                <c:pt idx="1">
                  <c:v>-9620.5220000000008</c:v>
                </c:pt>
                <c:pt idx="2">
                  <c:v>-34046.985999999997</c:v>
                </c:pt>
                <c:pt idx="3">
                  <c:v>-99264.486000000004</c:v>
                </c:pt>
                <c:pt idx="4">
                  <c:v>-129523.274</c:v>
                </c:pt>
                <c:pt idx="5">
                  <c:v>-130494.13400000001</c:v>
                </c:pt>
                <c:pt idx="6">
                  <c:v>-137973.39499999999</c:v>
                </c:pt>
                <c:pt idx="7">
                  <c:v>-166604.14000000001</c:v>
                </c:pt>
                <c:pt idx="8">
                  <c:v>-178161.34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4C6-481D-B0DC-EB39BA2BE1B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91071"/>
        <c:axId val="1"/>
      </c:lineChart>
      <c:catAx>
        <c:axId val="147509107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9107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Metsimaholo</a:t>
            </a:r>
          </a:p>
        </c:rich>
      </c:tx>
      <c:layout>
        <c:manualLayout>
          <c:xMode val="edge"/>
          <c:yMode val="edge"/>
          <c:x val="0.27777888875001738"/>
          <c:y val="7.4469201988049363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Sheet1!$A$365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Sheet1!$B$365:$J$365</c:f>
              <c:numCache>
                <c:formatCode>#\ ###;\-#\ ###;</c:formatCode>
                <c:ptCount val="9"/>
                <c:pt idx="0">
                  <c:v>122422.82</c:v>
                </c:pt>
                <c:pt idx="1">
                  <c:v>188596.495</c:v>
                </c:pt>
                <c:pt idx="2">
                  <c:v>248018.51500000001</c:v>
                </c:pt>
                <c:pt idx="3">
                  <c:v>414115.73</c:v>
                </c:pt>
                <c:pt idx="4">
                  <c:v>423550.35700000002</c:v>
                </c:pt>
                <c:pt idx="5">
                  <c:v>491003.88500000001</c:v>
                </c:pt>
                <c:pt idx="6">
                  <c:v>192229.05799999999</c:v>
                </c:pt>
                <c:pt idx="7">
                  <c:v>459196.74800000002</c:v>
                </c:pt>
                <c:pt idx="8">
                  <c:v>660569.79700000002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D46-4725-A65D-53E819A968D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91487"/>
        <c:axId val="1"/>
      </c:lineChart>
      <c:catAx>
        <c:axId val="147509148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9148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Mafube</a:t>
            </a:r>
          </a:p>
        </c:rich>
      </c:tx>
      <c:layout>
        <c:manualLayout>
          <c:xMode val="edge"/>
          <c:yMode val="edge"/>
          <c:x val="0.31746115068949715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Sheet1!$A$371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Sheet1!$B$371:$J$371</c:f>
              <c:numCache>
                <c:formatCode>#\ ###;\-#\ ###;</c:formatCode>
                <c:ptCount val="9"/>
                <c:pt idx="0">
                  <c:v>-134009.092</c:v>
                </c:pt>
                <c:pt idx="1">
                  <c:v>-163938.166</c:v>
                </c:pt>
                <c:pt idx="2">
                  <c:v>-166465.929</c:v>
                </c:pt>
                <c:pt idx="3">
                  <c:v>-166254.91200000001</c:v>
                </c:pt>
                <c:pt idx="4">
                  <c:v>-166000.182</c:v>
                </c:pt>
                <c:pt idx="5">
                  <c:v>-169723.837</c:v>
                </c:pt>
                <c:pt idx="6">
                  <c:v>-179855.60800000001</c:v>
                </c:pt>
                <c:pt idx="7">
                  <c:v>-182641.11600000001</c:v>
                </c:pt>
                <c:pt idx="8">
                  <c:v>-192898.23699999999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342-4695-A45B-0967C4D6DA7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93151"/>
        <c:axId val="1"/>
      </c:lineChart>
      <c:catAx>
        <c:axId val="147509315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9315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Fezile Dabi</a:t>
            </a:r>
          </a:p>
        </c:rich>
      </c:tx>
      <c:layout>
        <c:manualLayout>
          <c:xMode val="edge"/>
          <c:yMode val="edge"/>
          <c:x val="0.29629712952547599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Sheet1!$A$377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Sheet1!$B$377:$J$377</c:f>
              <c:numCache>
                <c:formatCode>#\ ###;\-#\ ###;</c:formatCode>
                <c:ptCount val="9"/>
                <c:pt idx="0">
                  <c:v>224334.77100000001</c:v>
                </c:pt>
                <c:pt idx="1">
                  <c:v>174843.633</c:v>
                </c:pt>
                <c:pt idx="2">
                  <c:v>150722.59299999999</c:v>
                </c:pt>
                <c:pt idx="3">
                  <c:v>109489.155</c:v>
                </c:pt>
                <c:pt idx="4">
                  <c:v>113289.878</c:v>
                </c:pt>
                <c:pt idx="5">
                  <c:v>166231.242</c:v>
                </c:pt>
                <c:pt idx="6">
                  <c:v>123848.41800000001</c:v>
                </c:pt>
                <c:pt idx="7">
                  <c:v>176755.33300000001</c:v>
                </c:pt>
                <c:pt idx="8">
                  <c:v>194182.25599999999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557-4421-9848-35728508F07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93983"/>
        <c:axId val="1"/>
      </c:lineChart>
      <c:catAx>
        <c:axId val="147509398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9398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6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Emfuleni</a:t>
            </a:r>
          </a:p>
        </c:rich>
      </c:tx>
      <c:layout>
        <c:manualLayout>
          <c:xMode val="edge"/>
          <c:yMode val="edge"/>
          <c:x val="0.31052631578947371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473684210526314E-2"/>
          <c:y val="0.41489577218964113"/>
          <c:w val="0.92368421052631577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Sheet1!$A$403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Sheet1!$B$403:$J$403</c:f>
              <c:numCache>
                <c:formatCode>#\ ###;\-#\ ###;</c:formatCode>
                <c:ptCount val="9"/>
                <c:pt idx="0">
                  <c:v>748402.93900000001</c:v>
                </c:pt>
                <c:pt idx="1">
                  <c:v>716462.31099999999</c:v>
                </c:pt>
                <c:pt idx="2">
                  <c:v>544327.90599999996</c:v>
                </c:pt>
                <c:pt idx="3">
                  <c:v>879171.14599999995</c:v>
                </c:pt>
                <c:pt idx="4">
                  <c:v>809321.2</c:v>
                </c:pt>
                <c:pt idx="5">
                  <c:v>196762.00700000001</c:v>
                </c:pt>
                <c:pt idx="6">
                  <c:v>263224.02600000001</c:v>
                </c:pt>
                <c:pt idx="7">
                  <c:v>202264.88200000001</c:v>
                </c:pt>
                <c:pt idx="8">
                  <c:v>-1774687.5930000001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86B-493B-9188-B1117CAE52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094399"/>
        <c:axId val="1"/>
      </c:lineChart>
      <c:catAx>
        <c:axId val="147509439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509439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6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Midvaal</a:t>
            </a:r>
          </a:p>
        </c:rich>
      </c:tx>
      <c:layout>
        <c:manualLayout>
          <c:xMode val="edge"/>
          <c:yMode val="edge"/>
          <c:x val="0.31926149073054522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577887401425683E-2"/>
          <c:y val="0.41489577218964113"/>
          <c:w val="0.92348403936659917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Sheet1!$A$409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Sheet1!$B$409:$J$409</c:f>
              <c:numCache>
                <c:formatCode>#\ ###;\-#\ ###;</c:formatCode>
                <c:ptCount val="9"/>
                <c:pt idx="0">
                  <c:v>419847.48700000002</c:v>
                </c:pt>
                <c:pt idx="1">
                  <c:v>543417.85499999998</c:v>
                </c:pt>
                <c:pt idx="2">
                  <c:v>771610.41700000002</c:v>
                </c:pt>
                <c:pt idx="3">
                  <c:v>1002918.74</c:v>
                </c:pt>
                <c:pt idx="4">
                  <c:v>1079795.3570000001</c:v>
                </c:pt>
                <c:pt idx="5">
                  <c:v>588625.37600000005</c:v>
                </c:pt>
                <c:pt idx="6">
                  <c:v>565467.53399999999</c:v>
                </c:pt>
                <c:pt idx="7">
                  <c:v>741881.25899999996</c:v>
                </c:pt>
                <c:pt idx="8">
                  <c:v>779580.38100000005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B73-43E3-AD1D-8B71B300846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10239"/>
        <c:axId val="1"/>
      </c:lineChart>
      <c:catAx>
        <c:axId val="147761023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1023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6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Lesedi</a:t>
            </a:r>
          </a:p>
        </c:rich>
      </c:tx>
      <c:layout>
        <c:manualLayout>
          <c:xMode val="edge"/>
          <c:yMode val="edge"/>
          <c:x val="0.32275215598050244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Sheet1!$A$415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Sheet1!$B$415:$J$415</c:f>
              <c:numCache>
                <c:formatCode>#\ ###;\-#\ ###;</c:formatCode>
                <c:ptCount val="9"/>
                <c:pt idx="0">
                  <c:v>135490.47099999999</c:v>
                </c:pt>
                <c:pt idx="1">
                  <c:v>210355.04199999999</c:v>
                </c:pt>
                <c:pt idx="2">
                  <c:v>258993.45600000001</c:v>
                </c:pt>
                <c:pt idx="3">
                  <c:v>287797.76400000002</c:v>
                </c:pt>
                <c:pt idx="4">
                  <c:v>332757.505</c:v>
                </c:pt>
                <c:pt idx="5">
                  <c:v>398317.06900000002</c:v>
                </c:pt>
                <c:pt idx="6">
                  <c:v>418534.16</c:v>
                </c:pt>
                <c:pt idx="7">
                  <c:v>476766.35600000003</c:v>
                </c:pt>
                <c:pt idx="8">
                  <c:v>533960.86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B1C-4EAA-AA2A-18CCF5FEABC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11071"/>
        <c:axId val="1"/>
      </c:lineChart>
      <c:catAx>
        <c:axId val="147761107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1107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6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Sedibeng</a:t>
            </a:r>
          </a:p>
        </c:rich>
      </c:tx>
      <c:layout>
        <c:manualLayout>
          <c:xMode val="edge"/>
          <c:yMode val="edge"/>
          <c:x val="0.30423363746198395"/>
          <c:y val="7.446650690402831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Sheet1!$A$421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Sheet1!$B$421:$J$421</c:f>
              <c:numCache>
                <c:formatCode>#\ ###;\-#\ ###;</c:formatCode>
                <c:ptCount val="9"/>
                <c:pt idx="0">
                  <c:v>141073.503</c:v>
                </c:pt>
                <c:pt idx="1">
                  <c:v>149221.53599999999</c:v>
                </c:pt>
                <c:pt idx="2">
                  <c:v>119509.02499999999</c:v>
                </c:pt>
                <c:pt idx="3">
                  <c:v>76225.756999999998</c:v>
                </c:pt>
                <c:pt idx="4">
                  <c:v>48736.714999999997</c:v>
                </c:pt>
                <c:pt idx="5">
                  <c:v>126251.47</c:v>
                </c:pt>
                <c:pt idx="6">
                  <c:v>99024.307000000001</c:v>
                </c:pt>
                <c:pt idx="7">
                  <c:v>69798.031000000003</c:v>
                </c:pt>
                <c:pt idx="8">
                  <c:v>120833.42200000001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6F0-4B1D-AE78-4AFB87DA84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12735"/>
        <c:axId val="1"/>
      </c:lineChart>
      <c:catAx>
        <c:axId val="147761273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1273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6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Mogale City</a:t>
            </a:r>
          </a:p>
        </c:rich>
      </c:tx>
      <c:layout>
        <c:manualLayout>
          <c:xMode val="edge"/>
          <c:yMode val="edge"/>
          <c:x val="0.28836062158896808"/>
          <c:y val="7.446915289434974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Sheet1!$A$427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Sheet1!$B$427:$J$427</c:f>
              <c:numCache>
                <c:formatCode>#\ ###;\-#\ ###;</c:formatCode>
                <c:ptCount val="9"/>
                <c:pt idx="0">
                  <c:v>540650.37300000002</c:v>
                </c:pt>
                <c:pt idx="1">
                  <c:v>306965.00199999998</c:v>
                </c:pt>
                <c:pt idx="2">
                  <c:v>288194.68699999998</c:v>
                </c:pt>
                <c:pt idx="3">
                  <c:v>34233.194000000003</c:v>
                </c:pt>
                <c:pt idx="4">
                  <c:v>-41864.74</c:v>
                </c:pt>
                <c:pt idx="5">
                  <c:v>223044.09</c:v>
                </c:pt>
                <c:pt idx="6">
                  <c:v>110655.67</c:v>
                </c:pt>
                <c:pt idx="7">
                  <c:v>15621.009</c:v>
                </c:pt>
                <c:pt idx="8">
                  <c:v>152330.04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AF9-4056-89EB-42B020F1539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00671"/>
        <c:axId val="1"/>
      </c:lineChart>
      <c:catAx>
        <c:axId val="147760067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0067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6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West Rand</a:t>
            </a:r>
          </a:p>
        </c:rich>
      </c:tx>
      <c:layout>
        <c:manualLayout>
          <c:xMode val="edge"/>
          <c:yMode val="edge"/>
          <c:x val="0.29629712952547599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Sheet1!$A$445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Sheet1!$B$445:$J$445</c:f>
              <c:numCache>
                <c:formatCode>#\ ###;\-#\ ###;</c:formatCode>
                <c:ptCount val="9"/>
                <c:pt idx="0">
                  <c:v>71932.914999999994</c:v>
                </c:pt>
                <c:pt idx="1">
                  <c:v>109342.448</c:v>
                </c:pt>
                <c:pt idx="2">
                  <c:v>87950.38</c:v>
                </c:pt>
                <c:pt idx="3">
                  <c:v>76497.543999999994</c:v>
                </c:pt>
                <c:pt idx="4">
                  <c:v>62964.735000000001</c:v>
                </c:pt>
                <c:pt idx="5">
                  <c:v>114942.867</c:v>
                </c:pt>
                <c:pt idx="6">
                  <c:v>91616.771999999997</c:v>
                </c:pt>
                <c:pt idx="7">
                  <c:v>64400.565999999999</c:v>
                </c:pt>
                <c:pt idx="8">
                  <c:v>104008.19500000001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E48-4C24-B266-7AC2D03895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16895"/>
        <c:axId val="1"/>
      </c:lineChart>
      <c:catAx>
        <c:axId val="147761689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1689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6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eThekwini</a:t>
            </a:r>
          </a:p>
        </c:rich>
      </c:tx>
      <c:layout>
        <c:manualLayout>
          <c:xMode val="edge"/>
          <c:yMode val="edge"/>
          <c:x val="0.29629712952547599"/>
          <c:y val="7.446827767218752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Sheet1!$A$453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Sheet1!$B$453:$J$453</c:f>
              <c:numCache>
                <c:formatCode>#\ ###;\-#\ ###;</c:formatCode>
                <c:ptCount val="9"/>
                <c:pt idx="0">
                  <c:v>-245651.18700000001</c:v>
                </c:pt>
                <c:pt idx="1">
                  <c:v>-108310.935</c:v>
                </c:pt>
                <c:pt idx="2">
                  <c:v>-129930.557</c:v>
                </c:pt>
                <c:pt idx="3">
                  <c:v>-111011.46799999999</c:v>
                </c:pt>
                <c:pt idx="4">
                  <c:v>-154931.16500000001</c:v>
                </c:pt>
                <c:pt idx="5">
                  <c:v>-217994.628</c:v>
                </c:pt>
                <c:pt idx="6">
                  <c:v>-285676.74599999998</c:v>
                </c:pt>
                <c:pt idx="7">
                  <c:v>-331589.17499999999</c:v>
                </c:pt>
                <c:pt idx="8">
                  <c:v>-375552.81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0EB-497B-A055-6E5E29DDC9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02335"/>
        <c:axId val="1"/>
      </c:lineChart>
      <c:catAx>
        <c:axId val="147760233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0233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 paperSize="9" orientation="landscape"/>
  </c:printSettings>
</c:chartSpace>
</file>

<file path=xl/charts/chart6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Umdoni</a:t>
            </a:r>
          </a:p>
        </c:rich>
      </c:tx>
      <c:layout>
        <c:manualLayout>
          <c:xMode val="edge"/>
          <c:yMode val="edge"/>
          <c:x val="0.32275215598050244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3121933702085669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Sheet1!$A$459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Sheet1!$B$459:$J$459</c:f>
              <c:numCache>
                <c:formatCode>#\ ###;\-#\ ###;</c:formatCode>
                <c:ptCount val="9"/>
                <c:pt idx="0">
                  <c:v>134533.54500000001</c:v>
                </c:pt>
                <c:pt idx="1">
                  <c:v>121451.99</c:v>
                </c:pt>
                <c:pt idx="2">
                  <c:v>112858.34600000001</c:v>
                </c:pt>
                <c:pt idx="3">
                  <c:v>295693.08899999998</c:v>
                </c:pt>
                <c:pt idx="4">
                  <c:v>281824.435</c:v>
                </c:pt>
                <c:pt idx="5">
                  <c:v>268851.76699999999</c:v>
                </c:pt>
                <c:pt idx="6">
                  <c:v>255904.93599999999</c:v>
                </c:pt>
                <c:pt idx="7">
                  <c:v>247301.761</c:v>
                </c:pt>
                <c:pt idx="8">
                  <c:v>273601.16499999998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91D-4D27-B4B6-D343FE0FBF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10655"/>
        <c:axId val="1"/>
      </c:lineChart>
      <c:catAx>
        <c:axId val="147761065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1065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6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Umzumbe</a:t>
            </a:r>
          </a:p>
        </c:rich>
      </c:tx>
      <c:layout>
        <c:manualLayout>
          <c:xMode val="edge"/>
          <c:yMode val="edge"/>
          <c:x val="0.29894235442791872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Sheet1!$A$465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Sheet1!$B$465:$J$465</c:f>
              <c:numCache>
                <c:formatCode>#\ ###;\-#\ ###;</c:formatCode>
                <c:ptCount val="9"/>
                <c:pt idx="0">
                  <c:v>93138.085000000006</c:v>
                </c:pt>
                <c:pt idx="1">
                  <c:v>83327.672000000006</c:v>
                </c:pt>
                <c:pt idx="2">
                  <c:v>59167.472999999998</c:v>
                </c:pt>
                <c:pt idx="3">
                  <c:v>8533.6319999999996</c:v>
                </c:pt>
                <c:pt idx="4">
                  <c:v>-18553.109</c:v>
                </c:pt>
                <c:pt idx="5">
                  <c:v>63158.764000000003</c:v>
                </c:pt>
                <c:pt idx="6">
                  <c:v>42030.137000000002</c:v>
                </c:pt>
                <c:pt idx="7">
                  <c:v>65624.320999999996</c:v>
                </c:pt>
                <c:pt idx="8">
                  <c:v>138303.10800000001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258-4DA3-8B6F-7E3436CB3E7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03167"/>
        <c:axId val="1"/>
      </c:lineChart>
      <c:catAx>
        <c:axId val="147760316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0316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  <c:userShapes r:id="rId1"/>
</c:chartSpace>
</file>

<file path=xl/charts/chart7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uMuziwabantu</a:t>
            </a:r>
          </a:p>
        </c:rich>
      </c:tx>
      <c:layout>
        <c:manualLayout>
          <c:xMode val="edge"/>
          <c:yMode val="edge"/>
          <c:x val="0.26719632268188698"/>
          <c:y val="7.446780917091246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1.3227547400864442E-2"/>
          <c:y val="0.44681083158884427"/>
          <c:w val="0.93121933702085669"/>
          <c:h val="0.45744918472191198"/>
        </c:manualLayout>
      </c:layout>
      <c:lineChart>
        <c:grouping val="standard"/>
        <c:varyColors val="0"/>
        <c:ser>
          <c:idx val="0"/>
          <c:order val="0"/>
          <c:tx>
            <c:strRef>
              <c:f>Sheet1!$A$471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Sheet1!$B$471:$J$471</c:f>
              <c:numCache>
                <c:formatCode>#\ ###;\-#\ ###;</c:formatCode>
                <c:ptCount val="9"/>
                <c:pt idx="0">
                  <c:v>89826.337</c:v>
                </c:pt>
                <c:pt idx="1">
                  <c:v>75414.642999999996</c:v>
                </c:pt>
                <c:pt idx="2">
                  <c:v>61209.860999999997</c:v>
                </c:pt>
                <c:pt idx="3">
                  <c:v>49909.284</c:v>
                </c:pt>
                <c:pt idx="4">
                  <c:v>35459.256000000001</c:v>
                </c:pt>
                <c:pt idx="5">
                  <c:v>60890.658000000003</c:v>
                </c:pt>
                <c:pt idx="6">
                  <c:v>49461.061999999998</c:v>
                </c:pt>
                <c:pt idx="7">
                  <c:v>40404.690999999999</c:v>
                </c:pt>
                <c:pt idx="8">
                  <c:v>33591.142999999996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5E1-47D5-9953-412D469E6F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12319"/>
        <c:axId val="1"/>
      </c:lineChart>
      <c:catAx>
        <c:axId val="147761231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1231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7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Ray Nkonyeni</a:t>
            </a:r>
          </a:p>
        </c:rich>
      </c:tx>
      <c:layout>
        <c:manualLayout>
          <c:xMode val="edge"/>
          <c:yMode val="edge"/>
          <c:x val="0.26455109777944424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Sheet1!$A$477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Sheet1!$B$477:$J$477</c:f>
              <c:numCache>
                <c:formatCode>#\ ###;\-#\ ###;</c:formatCode>
                <c:ptCount val="9"/>
                <c:pt idx="0">
                  <c:v>110801.618</c:v>
                </c:pt>
                <c:pt idx="1">
                  <c:v>105160.16</c:v>
                </c:pt>
                <c:pt idx="2">
                  <c:v>102661.93399999999</c:v>
                </c:pt>
                <c:pt idx="3">
                  <c:v>102061.234</c:v>
                </c:pt>
                <c:pt idx="4">
                  <c:v>91144.445000000007</c:v>
                </c:pt>
                <c:pt idx="5">
                  <c:v>139761.37</c:v>
                </c:pt>
                <c:pt idx="6">
                  <c:v>115555.656</c:v>
                </c:pt>
                <c:pt idx="7">
                  <c:v>123797.023</c:v>
                </c:pt>
                <c:pt idx="8">
                  <c:v>147419.03200000001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4B7-40BA-A4B2-4517A453CB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597343"/>
        <c:axId val="1"/>
      </c:lineChart>
      <c:catAx>
        <c:axId val="147759734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59734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7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Ugu</a:t>
            </a:r>
          </a:p>
        </c:rich>
      </c:tx>
      <c:layout>
        <c:manualLayout>
          <c:xMode val="edge"/>
          <c:yMode val="edge"/>
          <c:x val="0.3439161771445236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Sheet1!$A$483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Sheet1!$B$483:$J$483</c:f>
              <c:numCache>
                <c:formatCode>#\ ###;\-#\ ###;</c:formatCode>
                <c:ptCount val="9"/>
                <c:pt idx="0">
                  <c:v>628051.15599999996</c:v>
                </c:pt>
                <c:pt idx="1">
                  <c:v>777679.79</c:v>
                </c:pt>
                <c:pt idx="2">
                  <c:v>893223.79799999995</c:v>
                </c:pt>
                <c:pt idx="3">
                  <c:v>1158065.0260000001</c:v>
                </c:pt>
                <c:pt idx="4">
                  <c:v>1252092.1969999999</c:v>
                </c:pt>
                <c:pt idx="5">
                  <c:v>1569989.095</c:v>
                </c:pt>
                <c:pt idx="6">
                  <c:v>1699646.352</c:v>
                </c:pt>
                <c:pt idx="7">
                  <c:v>1786969.1159999999</c:v>
                </c:pt>
                <c:pt idx="8">
                  <c:v>2084603.6189999999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C9A-454F-8787-5D3367A4E5F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05663"/>
        <c:axId val="1"/>
      </c:lineChart>
      <c:catAx>
        <c:axId val="147760566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0566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7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uMshwathi</a:t>
            </a:r>
          </a:p>
        </c:rich>
      </c:tx>
      <c:layout>
        <c:manualLayout>
          <c:xMode val="edge"/>
          <c:yMode val="edge"/>
          <c:x val="0.29100640197753058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Sheet1!$A$489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Sheet1!$B$489:$J$489</c:f>
              <c:numCache>
                <c:formatCode>#\ ###;\-#\ ###;</c:formatCode>
                <c:ptCount val="9"/>
                <c:pt idx="0">
                  <c:v>149050.80100000001</c:v>
                </c:pt>
                <c:pt idx="1">
                  <c:v>149976.864</c:v>
                </c:pt>
                <c:pt idx="2">
                  <c:v>159909.20300000001</c:v>
                </c:pt>
                <c:pt idx="3">
                  <c:v>160178.60699999999</c:v>
                </c:pt>
                <c:pt idx="4">
                  <c:v>158907.022</c:v>
                </c:pt>
                <c:pt idx="5">
                  <c:v>213096.133</c:v>
                </c:pt>
                <c:pt idx="6">
                  <c:v>212880.747</c:v>
                </c:pt>
                <c:pt idx="7">
                  <c:v>210739.24900000001</c:v>
                </c:pt>
                <c:pt idx="8">
                  <c:v>257922.45300000001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9E3-402E-9F37-FC76DDBB6BD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01503"/>
        <c:axId val="1"/>
      </c:lineChart>
      <c:catAx>
        <c:axId val="147760150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0150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7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uMngeni</a:t>
            </a:r>
          </a:p>
        </c:rich>
      </c:tx>
      <c:layout>
        <c:manualLayout>
          <c:xMode val="edge"/>
          <c:yMode val="edge"/>
          <c:x val="0.30952464275298924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Sheet1!$A$495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Sheet1!$B$495:$J$495</c:f>
              <c:numCache>
                <c:formatCode>#\ ###;\-#\ ###;</c:formatCode>
                <c:ptCount val="9"/>
                <c:pt idx="0">
                  <c:v>72096.375</c:v>
                </c:pt>
                <c:pt idx="1">
                  <c:v>62029.68</c:v>
                </c:pt>
                <c:pt idx="2">
                  <c:v>67638.997000000003</c:v>
                </c:pt>
                <c:pt idx="3">
                  <c:v>44955.156000000003</c:v>
                </c:pt>
                <c:pt idx="4">
                  <c:v>48041.612999999998</c:v>
                </c:pt>
                <c:pt idx="5">
                  <c:v>69216.831999999995</c:v>
                </c:pt>
                <c:pt idx="6">
                  <c:v>68062.241999999998</c:v>
                </c:pt>
                <c:pt idx="7">
                  <c:v>74056.773000000001</c:v>
                </c:pt>
                <c:pt idx="8">
                  <c:v>38598.006000000001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07F-47C4-A3C0-AA0354C749E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09823"/>
        <c:axId val="1"/>
      </c:lineChart>
      <c:catAx>
        <c:axId val="147760982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0982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7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Mpofana</a:t>
            </a:r>
          </a:p>
        </c:rich>
      </c:tx>
      <c:layout>
        <c:manualLayout>
          <c:xMode val="edge"/>
          <c:yMode val="edge"/>
          <c:x val="0.30952464275298924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Sheet1!$A$501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Sheet1!$B$501:$J$501</c:f>
              <c:numCache>
                <c:formatCode>#\ ###;\-#\ ###;</c:formatCode>
                <c:ptCount val="9"/>
                <c:pt idx="0">
                  <c:v>22888.931</c:v>
                </c:pt>
                <c:pt idx="1">
                  <c:v>4798.8329999999996</c:v>
                </c:pt>
                <c:pt idx="2">
                  <c:v>-15397.002</c:v>
                </c:pt>
                <c:pt idx="3">
                  <c:v>-40366.42</c:v>
                </c:pt>
                <c:pt idx="4">
                  <c:v>-51130.411999999997</c:v>
                </c:pt>
                <c:pt idx="5">
                  <c:v>-43401.106</c:v>
                </c:pt>
                <c:pt idx="6">
                  <c:v>-61288.078999999998</c:v>
                </c:pt>
                <c:pt idx="7">
                  <c:v>-72020.388999999996</c:v>
                </c:pt>
                <c:pt idx="8">
                  <c:v>-72202.820999999996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B19-4278-AAAD-66BFB09BD1D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13567"/>
        <c:axId val="1"/>
      </c:lineChart>
      <c:catAx>
        <c:axId val="147761356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1356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7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Impendle</a:t>
            </a:r>
          </a:p>
        </c:rich>
      </c:tx>
      <c:layout>
        <c:manualLayout>
          <c:xMode val="edge"/>
          <c:yMode val="edge"/>
          <c:x val="0.30423363746198395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Sheet1!$A$507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Sheet1!$B$507:$J$507</c:f>
              <c:numCache>
                <c:formatCode>#\ ###;\-#\ ###;</c:formatCode>
                <c:ptCount val="9"/>
                <c:pt idx="0">
                  <c:v>-52915.633999999998</c:v>
                </c:pt>
                <c:pt idx="1">
                  <c:v>-50088.656000000003</c:v>
                </c:pt>
                <c:pt idx="2">
                  <c:v>22312.720000000001</c:v>
                </c:pt>
                <c:pt idx="3">
                  <c:v>22312.720000000001</c:v>
                </c:pt>
                <c:pt idx="4">
                  <c:v>22312.720000000001</c:v>
                </c:pt>
                <c:pt idx="5">
                  <c:v>22407.746999999999</c:v>
                </c:pt>
                <c:pt idx="6">
                  <c:v>23855.362000000001</c:v>
                </c:pt>
                <c:pt idx="7">
                  <c:v>23855.362000000001</c:v>
                </c:pt>
                <c:pt idx="8">
                  <c:v>22916.23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527-47DC-9A38-792A4CF9EFB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593183"/>
        <c:axId val="1"/>
      </c:lineChart>
      <c:catAx>
        <c:axId val="147759318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59318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7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Msunduzi</a:t>
            </a:r>
          </a:p>
        </c:rich>
      </c:tx>
      <c:layout>
        <c:manualLayout>
          <c:xMode val="edge"/>
          <c:yMode val="edge"/>
          <c:x val="0.30158813481648128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Sheet1!$A$513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Sheet1!$B$513:$J$513</c:f>
              <c:numCache>
                <c:formatCode>#\ ###;\-#\ ###;</c:formatCode>
                <c:ptCount val="9"/>
                <c:pt idx="0">
                  <c:v>14049.77</c:v>
                </c:pt>
                <c:pt idx="1">
                  <c:v>54656.756999999998</c:v>
                </c:pt>
                <c:pt idx="2">
                  <c:v>49913.169000000002</c:v>
                </c:pt>
                <c:pt idx="3">
                  <c:v>137385.50899999999</c:v>
                </c:pt>
                <c:pt idx="4">
                  <c:v>224857.84899999999</c:v>
                </c:pt>
                <c:pt idx="5">
                  <c:v>156379.155</c:v>
                </c:pt>
                <c:pt idx="6">
                  <c:v>239814.27</c:v>
                </c:pt>
                <c:pt idx="7">
                  <c:v>171335.576</c:v>
                </c:pt>
                <c:pt idx="8">
                  <c:v>171335.576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300-45E2-911D-6F6CF0B26F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595679"/>
        <c:axId val="1"/>
      </c:lineChart>
      <c:catAx>
        <c:axId val="147759567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59567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7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Mkhambathini</a:t>
            </a:r>
          </a:p>
        </c:rich>
      </c:tx>
      <c:layout>
        <c:manualLayout>
          <c:xMode val="edge"/>
          <c:yMode val="edge"/>
          <c:x val="0.26984210307044953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Sheet1!$A$519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Sheet1!$B$519:$J$519</c:f>
              <c:numCache>
                <c:formatCode>#\ ###;\-#\ ###;</c:formatCode>
                <c:ptCount val="9"/>
                <c:pt idx="0">
                  <c:v>-118903.152</c:v>
                </c:pt>
                <c:pt idx="1">
                  <c:v>-102212.45699999999</c:v>
                </c:pt>
                <c:pt idx="2">
                  <c:v>195849.834</c:v>
                </c:pt>
                <c:pt idx="3">
                  <c:v>218549.36499999999</c:v>
                </c:pt>
                <c:pt idx="4">
                  <c:v>239424.57399999999</c:v>
                </c:pt>
                <c:pt idx="5">
                  <c:v>347596.57699999999</c:v>
                </c:pt>
                <c:pt idx="6">
                  <c:v>365453.701</c:v>
                </c:pt>
                <c:pt idx="7">
                  <c:v>382969.71500000003</c:v>
                </c:pt>
                <c:pt idx="8">
                  <c:v>461167.35499999998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670-44BA-A321-609C665B7FD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04831"/>
        <c:axId val="1"/>
      </c:lineChart>
      <c:catAx>
        <c:axId val="147760483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0483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7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Richmond</a:t>
            </a:r>
          </a:p>
        </c:rich>
      </c:tx>
      <c:layout>
        <c:manualLayout>
          <c:xMode val="edge"/>
          <c:yMode val="edge"/>
          <c:x val="0.29894235442791872"/>
          <c:y val="7.4469201988049363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Sheet1!$A$525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Sheet1!$B$525:$J$525</c:f>
              <c:numCache>
                <c:formatCode>#\ ###;\-#\ ###;</c:formatCode>
                <c:ptCount val="9"/>
                <c:pt idx="0">
                  <c:v>62959.737000000001</c:v>
                </c:pt>
                <c:pt idx="1">
                  <c:v>59739.875</c:v>
                </c:pt>
                <c:pt idx="2">
                  <c:v>64807.25</c:v>
                </c:pt>
                <c:pt idx="3">
                  <c:v>63296.231</c:v>
                </c:pt>
                <c:pt idx="4">
                  <c:v>61168.51</c:v>
                </c:pt>
                <c:pt idx="5">
                  <c:v>95399.103000000003</c:v>
                </c:pt>
                <c:pt idx="6">
                  <c:v>86895.841</c:v>
                </c:pt>
                <c:pt idx="7">
                  <c:v>85394.115000000005</c:v>
                </c:pt>
                <c:pt idx="8">
                  <c:v>114386.08100000001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913-4C67-987A-C8B5A094D3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596095"/>
        <c:axId val="1"/>
      </c:lineChart>
      <c:catAx>
        <c:axId val="147759609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59609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8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uMngungundlovu</a:t>
            </a:r>
          </a:p>
        </c:rich>
      </c:tx>
      <c:layout>
        <c:manualLayout>
          <c:xMode val="edge"/>
          <c:yMode val="edge"/>
          <c:x val="0.2460320237748059"/>
          <c:y val="7.4467435756576938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Sheet1!$A$531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Sheet1!$B$531:$J$531</c:f>
              <c:numCache>
                <c:formatCode>#\ ###;\-#\ ###;</c:formatCode>
                <c:ptCount val="9"/>
                <c:pt idx="0">
                  <c:v>693989.42799999996</c:v>
                </c:pt>
                <c:pt idx="1">
                  <c:v>683033.28300000005</c:v>
                </c:pt>
                <c:pt idx="2">
                  <c:v>1461460.72</c:v>
                </c:pt>
                <c:pt idx="3">
                  <c:v>1528053.304</c:v>
                </c:pt>
                <c:pt idx="4">
                  <c:v>1461855.1340000001</c:v>
                </c:pt>
                <c:pt idx="5">
                  <c:v>2058559.0109999999</c:v>
                </c:pt>
                <c:pt idx="6">
                  <c:v>2025949.267</c:v>
                </c:pt>
                <c:pt idx="7">
                  <c:v>1979541.544</c:v>
                </c:pt>
                <c:pt idx="8">
                  <c:v>2351101.4890000001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C10-4AE1-908A-75B104857ED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08575"/>
        <c:axId val="1"/>
      </c:lineChart>
      <c:catAx>
        <c:axId val="147760857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0857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2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8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Okhahlamba</a:t>
            </a:r>
          </a:p>
        </c:rich>
      </c:tx>
      <c:layout>
        <c:manualLayout>
          <c:xMode val="edge"/>
          <c:yMode val="edge"/>
          <c:x val="0.28306961629796279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Sheet1!$A$537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Sheet1!$B$537:$J$537</c:f>
              <c:numCache>
                <c:formatCode>#\ ###;\-#\ ###;</c:formatCode>
                <c:ptCount val="9"/>
                <c:pt idx="0">
                  <c:v>189482.81899999999</c:v>
                </c:pt>
                <c:pt idx="1">
                  <c:v>184029.33499999999</c:v>
                </c:pt>
                <c:pt idx="2">
                  <c:v>173422.91899999999</c:v>
                </c:pt>
                <c:pt idx="3">
                  <c:v>162375.50200000001</c:v>
                </c:pt>
                <c:pt idx="4">
                  <c:v>152996.85999999999</c:v>
                </c:pt>
                <c:pt idx="5">
                  <c:v>132787.174</c:v>
                </c:pt>
                <c:pt idx="6">
                  <c:v>119506.723</c:v>
                </c:pt>
                <c:pt idx="7">
                  <c:v>110680.55899999999</c:v>
                </c:pt>
                <c:pt idx="8">
                  <c:v>94682.858999999997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EF4-47DC-B519-63675585FF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05247"/>
        <c:axId val="1"/>
      </c:lineChart>
      <c:catAx>
        <c:axId val="147760524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0524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8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Inkosi Langalibalele</a:t>
            </a:r>
          </a:p>
        </c:rich>
      </c:tx>
      <c:layout>
        <c:manualLayout>
          <c:xMode val="edge"/>
          <c:yMode val="edge"/>
          <c:x val="0.28571484120040547"/>
          <c:y val="7.446799919240865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Sheet1!$A$543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Sheet1!$B$543:$J$543</c:f>
              <c:numCache>
                <c:formatCode>#\ ###;\-#\ ###;</c:formatCode>
                <c:ptCount val="9"/>
                <c:pt idx="0">
                  <c:v>94942.002999999997</c:v>
                </c:pt>
                <c:pt idx="1">
                  <c:v>99470.679000000004</c:v>
                </c:pt>
                <c:pt idx="2">
                  <c:v>99683.42</c:v>
                </c:pt>
                <c:pt idx="3">
                  <c:v>89196.797000000006</c:v>
                </c:pt>
                <c:pt idx="4">
                  <c:v>70043.837</c:v>
                </c:pt>
                <c:pt idx="5">
                  <c:v>131566.649</c:v>
                </c:pt>
                <c:pt idx="6">
                  <c:v>166172.049</c:v>
                </c:pt>
                <c:pt idx="7">
                  <c:v>179014.71299999999</c:v>
                </c:pt>
                <c:pt idx="8">
                  <c:v>233353.18100000001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439-4C0A-B69E-C1165B00F7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09407"/>
        <c:axId val="1"/>
      </c:lineChart>
      <c:catAx>
        <c:axId val="147760940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0940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8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Uthukela</a:t>
            </a:r>
          </a:p>
        </c:rich>
      </c:tx>
      <c:layout>
        <c:manualLayout>
          <c:xMode val="edge"/>
          <c:yMode val="edge"/>
          <c:x val="0.30952464275298924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Sheet1!$A$555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Sheet1!$B$555:$J$555</c:f>
              <c:numCache>
                <c:formatCode>#\ ###;\-#\ ###;</c:formatCode>
                <c:ptCount val="9"/>
                <c:pt idx="0">
                  <c:v>333185.179</c:v>
                </c:pt>
                <c:pt idx="1">
                  <c:v>328210.86900000001</c:v>
                </c:pt>
                <c:pt idx="2">
                  <c:v>323348.40899999999</c:v>
                </c:pt>
                <c:pt idx="3">
                  <c:v>357683.962</c:v>
                </c:pt>
                <c:pt idx="4">
                  <c:v>346195.60499999998</c:v>
                </c:pt>
                <c:pt idx="5">
                  <c:v>572871.15899999999</c:v>
                </c:pt>
                <c:pt idx="6">
                  <c:v>557691.03599999996</c:v>
                </c:pt>
                <c:pt idx="7">
                  <c:v>576277.74100000004</c:v>
                </c:pt>
                <c:pt idx="8">
                  <c:v>749798.91899999999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D6B-457B-8F59-7DDFD0749F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598591"/>
        <c:axId val="1"/>
      </c:lineChart>
      <c:catAx>
        <c:axId val="147759859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59859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8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Endumeni</a:t>
            </a:r>
          </a:p>
        </c:rich>
      </c:tx>
      <c:layout>
        <c:manualLayout>
          <c:xMode val="edge"/>
          <c:yMode val="edge"/>
          <c:x val="0.2989423544279187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Sheet1!$A$561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Sheet1!$B$561:$J$561</c:f>
              <c:numCache>
                <c:formatCode>#\ ###;\-#\ ###;</c:formatCode>
                <c:ptCount val="9"/>
                <c:pt idx="0">
                  <c:v>79100.936000000002</c:v>
                </c:pt>
                <c:pt idx="1">
                  <c:v>96266.422999999995</c:v>
                </c:pt>
                <c:pt idx="2">
                  <c:v>108173.48699999999</c:v>
                </c:pt>
                <c:pt idx="3">
                  <c:v>113839.053</c:v>
                </c:pt>
                <c:pt idx="4">
                  <c:v>130820.408</c:v>
                </c:pt>
                <c:pt idx="5">
                  <c:v>167979.28899999999</c:v>
                </c:pt>
                <c:pt idx="6">
                  <c:v>174551.307</c:v>
                </c:pt>
                <c:pt idx="7">
                  <c:v>186621.212</c:v>
                </c:pt>
                <c:pt idx="8">
                  <c:v>213723.321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D98-4907-89F7-F4CCC426509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06079"/>
        <c:axId val="1"/>
      </c:lineChart>
      <c:catAx>
        <c:axId val="147760607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0607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8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Nqutu</a:t>
            </a:r>
          </a:p>
        </c:rich>
      </c:tx>
      <c:layout>
        <c:manualLayout>
          <c:xMode val="edge"/>
          <c:yMode val="edge"/>
          <c:x val="0.33068866391701041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Sheet1!$A$567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Sheet1!$B$567:$J$567</c:f>
              <c:numCache>
                <c:formatCode>#\ ###;\-#\ ###;</c:formatCode>
                <c:ptCount val="9"/>
                <c:pt idx="0">
                  <c:v>80814.487999999998</c:v>
                </c:pt>
                <c:pt idx="1">
                  <c:v>81480.173999999999</c:v>
                </c:pt>
                <c:pt idx="2">
                  <c:v>68817.740000000005</c:v>
                </c:pt>
                <c:pt idx="3">
                  <c:v>48724.843000000001</c:v>
                </c:pt>
                <c:pt idx="4">
                  <c:v>36642.391000000003</c:v>
                </c:pt>
                <c:pt idx="5">
                  <c:v>75160.106</c:v>
                </c:pt>
                <c:pt idx="6">
                  <c:v>59067.766000000003</c:v>
                </c:pt>
                <c:pt idx="7">
                  <c:v>70059.64</c:v>
                </c:pt>
                <c:pt idx="8">
                  <c:v>86427.074999999997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224-48D2-82F4-2C5F4EE4449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596511"/>
        <c:axId val="1"/>
      </c:lineChart>
      <c:catAx>
        <c:axId val="147759651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59651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8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Msinga</a:t>
            </a:r>
          </a:p>
        </c:rich>
      </c:tx>
      <c:layout>
        <c:manualLayout>
          <c:xMode val="edge"/>
          <c:yMode val="edge"/>
          <c:x val="0.32010665333499982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Sheet1!$A$573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Sheet1!$B$573:$J$573</c:f>
              <c:numCache>
                <c:formatCode>#\ ###;\-#\ ###;</c:formatCode>
                <c:ptCount val="9"/>
                <c:pt idx="0">
                  <c:v>183081.85</c:v>
                </c:pt>
                <c:pt idx="1">
                  <c:v>154486.90599999999</c:v>
                </c:pt>
                <c:pt idx="2">
                  <c:v>185716.557</c:v>
                </c:pt>
                <c:pt idx="3">
                  <c:v>176365.432</c:v>
                </c:pt>
                <c:pt idx="4">
                  <c:v>167984.962</c:v>
                </c:pt>
                <c:pt idx="5">
                  <c:v>242110.95600000001</c:v>
                </c:pt>
                <c:pt idx="6">
                  <c:v>239080.47200000001</c:v>
                </c:pt>
                <c:pt idx="7">
                  <c:v>223461.965</c:v>
                </c:pt>
                <c:pt idx="8">
                  <c:v>277323.598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D75-48D1-86BA-81ADD438685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14815"/>
        <c:axId val="1"/>
      </c:lineChart>
      <c:catAx>
        <c:axId val="147761481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1481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8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Umvoti</a:t>
            </a:r>
          </a:p>
        </c:rich>
      </c:tx>
      <c:layout>
        <c:manualLayout>
          <c:xMode val="edge"/>
          <c:yMode val="edge"/>
          <c:x val="0.32275215598050244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Sheet1!$A$579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Sheet1!$B$579:$J$579</c:f>
              <c:numCache>
                <c:formatCode>#\ ###;\-#\ ###;</c:formatCode>
                <c:ptCount val="9"/>
                <c:pt idx="0">
                  <c:v>140830.39799999999</c:v>
                </c:pt>
                <c:pt idx="1">
                  <c:v>157507.06899999999</c:v>
                </c:pt>
                <c:pt idx="2">
                  <c:v>201611.84400000001</c:v>
                </c:pt>
                <c:pt idx="3">
                  <c:v>288982.67599999998</c:v>
                </c:pt>
                <c:pt idx="4">
                  <c:v>324029.00400000002</c:v>
                </c:pt>
                <c:pt idx="5">
                  <c:v>469250.10200000001</c:v>
                </c:pt>
                <c:pt idx="6">
                  <c:v>486939.147</c:v>
                </c:pt>
                <c:pt idx="7">
                  <c:v>548404.38300000003</c:v>
                </c:pt>
                <c:pt idx="8">
                  <c:v>720219.29099999997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C17-40F1-905E-0D4D829CCC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599007"/>
        <c:axId val="1"/>
      </c:lineChart>
      <c:catAx>
        <c:axId val="147759900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59900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8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Umzinyathi</a:t>
            </a:r>
          </a:p>
        </c:rich>
      </c:tx>
      <c:layout>
        <c:manualLayout>
          <c:xMode val="edge"/>
          <c:yMode val="edge"/>
          <c:x val="0.29365162687997337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Sheet1!$A$585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Sheet1!$B$585:$J$585</c:f>
              <c:numCache>
                <c:formatCode>#\ ###;\-#\ ###;</c:formatCode>
                <c:ptCount val="9"/>
                <c:pt idx="0">
                  <c:v>342940.62900000002</c:v>
                </c:pt>
                <c:pt idx="1">
                  <c:v>711964.26</c:v>
                </c:pt>
                <c:pt idx="2">
                  <c:v>855802.59100000001</c:v>
                </c:pt>
                <c:pt idx="3">
                  <c:v>935082.25199999998</c:v>
                </c:pt>
                <c:pt idx="4">
                  <c:v>956372.01300000004</c:v>
                </c:pt>
                <c:pt idx="5">
                  <c:v>1350355.243</c:v>
                </c:pt>
                <c:pt idx="6">
                  <c:v>1418366.973</c:v>
                </c:pt>
                <c:pt idx="7">
                  <c:v>1452504.3640000001</c:v>
                </c:pt>
                <c:pt idx="8">
                  <c:v>1916495.7209999999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5A2-4377-AAEE-8DC9A24730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599423"/>
        <c:axId val="1"/>
      </c:lineChart>
      <c:catAx>
        <c:axId val="147759942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59942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8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Newcastle</a:t>
            </a:r>
          </a:p>
        </c:rich>
      </c:tx>
      <c:layout>
        <c:manualLayout>
          <c:xMode val="edge"/>
          <c:yMode val="edge"/>
          <c:x val="0.29629712952547599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Sheet1!$A$591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Sheet1!$B$591:$J$591</c:f>
              <c:numCache>
                <c:formatCode>#\ ###;\-#\ ###;</c:formatCode>
                <c:ptCount val="9"/>
                <c:pt idx="0">
                  <c:v>396742.36599999998</c:v>
                </c:pt>
                <c:pt idx="1">
                  <c:v>566052.46400000004</c:v>
                </c:pt>
                <c:pt idx="2">
                  <c:v>675870.95600000001</c:v>
                </c:pt>
                <c:pt idx="3">
                  <c:v>932924.83900000004</c:v>
                </c:pt>
                <c:pt idx="4">
                  <c:v>996242.34699999995</c:v>
                </c:pt>
                <c:pt idx="5">
                  <c:v>997493.52</c:v>
                </c:pt>
                <c:pt idx="6">
                  <c:v>1095454.804</c:v>
                </c:pt>
                <c:pt idx="7">
                  <c:v>1174885.7050000001</c:v>
                </c:pt>
                <c:pt idx="8">
                  <c:v>1406460.39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5E5-4506-AF62-C9A6E6320CA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17311"/>
        <c:axId val="1"/>
      </c:lineChart>
      <c:catAx>
        <c:axId val="147761731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1731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9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eMadlangeni</a:t>
            </a:r>
          </a:p>
        </c:rich>
      </c:tx>
      <c:layout>
        <c:manualLayout>
          <c:xMode val="edge"/>
          <c:yMode val="edge"/>
          <c:x val="0.2804241136524601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Sheet1!$A$597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Sheet1!$B$597:$J$597</c:f>
              <c:numCache>
                <c:formatCode>#\ ###;\-#\ ###;</c:formatCode>
                <c:ptCount val="9"/>
                <c:pt idx="0">
                  <c:v>18777.661</c:v>
                </c:pt>
                <c:pt idx="1">
                  <c:v>26705.666000000001</c:v>
                </c:pt>
                <c:pt idx="2">
                  <c:v>40253.673999999999</c:v>
                </c:pt>
                <c:pt idx="3">
                  <c:v>39230.519</c:v>
                </c:pt>
                <c:pt idx="4">
                  <c:v>45043.338000000003</c:v>
                </c:pt>
                <c:pt idx="5">
                  <c:v>54275.197999999997</c:v>
                </c:pt>
                <c:pt idx="6">
                  <c:v>59479.040999999997</c:v>
                </c:pt>
                <c:pt idx="7">
                  <c:v>69541.043000000005</c:v>
                </c:pt>
                <c:pt idx="8">
                  <c:v>88148.474000000002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370-4119-9C42-D0E290E1C4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07327"/>
        <c:axId val="1"/>
      </c:lineChart>
      <c:catAx>
        <c:axId val="147760732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0732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9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Dannhauser</a:t>
            </a:r>
          </a:p>
        </c:rich>
      </c:tx>
      <c:layout>
        <c:manualLayout>
          <c:xMode val="edge"/>
          <c:yMode val="edge"/>
          <c:x val="0.28571484120040547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Sheet1!$A$603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Sheet1!$B$603:$J$603</c:f>
              <c:numCache>
                <c:formatCode>#\ ###;\-#\ ###;</c:formatCode>
                <c:ptCount val="9"/>
                <c:pt idx="0">
                  <c:v>17864.21</c:v>
                </c:pt>
                <c:pt idx="1">
                  <c:v>17006.152999999998</c:v>
                </c:pt>
                <c:pt idx="2">
                  <c:v>19648.125</c:v>
                </c:pt>
                <c:pt idx="3">
                  <c:v>19576.892</c:v>
                </c:pt>
                <c:pt idx="4">
                  <c:v>17742.166000000001</c:v>
                </c:pt>
                <c:pt idx="5">
                  <c:v>7059.8149999999996</c:v>
                </c:pt>
                <c:pt idx="6">
                  <c:v>5650.1490000000003</c:v>
                </c:pt>
                <c:pt idx="7">
                  <c:v>3605.3429999999998</c:v>
                </c:pt>
                <c:pt idx="8">
                  <c:v>130.80099999999999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6BC-4129-B8C6-021CF3D9DF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594847"/>
        <c:axId val="1"/>
      </c:lineChart>
      <c:catAx>
        <c:axId val="147759484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59484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9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Amajuba</a:t>
            </a:r>
          </a:p>
        </c:rich>
      </c:tx>
      <c:layout>
        <c:manualLayout>
          <c:xMode val="edge"/>
          <c:yMode val="edge"/>
          <c:x val="0.30952464275298924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Sheet1!$A$609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Sheet1!$B$609:$J$609</c:f>
              <c:numCache>
                <c:formatCode>#\ ###;\-#\ ###;</c:formatCode>
                <c:ptCount val="9"/>
                <c:pt idx="0">
                  <c:v>102977.32</c:v>
                </c:pt>
                <c:pt idx="1">
                  <c:v>95730.644</c:v>
                </c:pt>
                <c:pt idx="2">
                  <c:v>122450.258</c:v>
                </c:pt>
                <c:pt idx="3">
                  <c:v>138857.07</c:v>
                </c:pt>
                <c:pt idx="4">
                  <c:v>127576.19500000001</c:v>
                </c:pt>
                <c:pt idx="5">
                  <c:v>135625.56200000001</c:v>
                </c:pt>
                <c:pt idx="6">
                  <c:v>126234.295</c:v>
                </c:pt>
                <c:pt idx="7">
                  <c:v>88021.823999999993</c:v>
                </c:pt>
                <c:pt idx="8">
                  <c:v>114615.136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573-48AB-B230-F82410271C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17727"/>
        <c:axId val="1"/>
      </c:lineChart>
      <c:catAx>
        <c:axId val="147761772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1772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9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eDumbe</a:t>
            </a:r>
          </a:p>
        </c:rich>
      </c:tx>
      <c:layout>
        <c:manualLayout>
          <c:xMode val="edge"/>
          <c:yMode val="edge"/>
          <c:x val="0.3121698676554319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Sheet1!$A$615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Sheet1!$B$615:$J$615</c:f>
              <c:numCache>
                <c:formatCode>#\ ###;\-#\ ###;</c:formatCode>
                <c:ptCount val="9"/>
                <c:pt idx="0">
                  <c:v>-13446.138999999999</c:v>
                </c:pt>
                <c:pt idx="1">
                  <c:v>-25647.382000000001</c:v>
                </c:pt>
                <c:pt idx="2">
                  <c:v>-29339.43</c:v>
                </c:pt>
                <c:pt idx="3">
                  <c:v>47438.381000000001</c:v>
                </c:pt>
                <c:pt idx="4">
                  <c:v>47438.381000000001</c:v>
                </c:pt>
                <c:pt idx="5">
                  <c:v>111191.01</c:v>
                </c:pt>
                <c:pt idx="6">
                  <c:v>127499.736</c:v>
                </c:pt>
                <c:pt idx="7">
                  <c:v>127615.35</c:v>
                </c:pt>
                <c:pt idx="8">
                  <c:v>163718.00399999999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704-44B3-BB76-C459C452F34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18143"/>
        <c:axId val="1"/>
      </c:lineChart>
      <c:catAx>
        <c:axId val="147761814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1814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9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uPhongolo</a:t>
            </a:r>
          </a:p>
        </c:rich>
      </c:tx>
      <c:layout>
        <c:manualLayout>
          <c:xMode val="edge"/>
          <c:yMode val="edge"/>
          <c:x val="0.29365162687997337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Sheet1!$A$621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Sheet1!$B$621:$J$621</c:f>
              <c:numCache>
                <c:formatCode>#\ ###;\-#\ ###;</c:formatCode>
                <c:ptCount val="9"/>
                <c:pt idx="0">
                  <c:v>-36421.802000000003</c:v>
                </c:pt>
                <c:pt idx="1">
                  <c:v>150678.236</c:v>
                </c:pt>
                <c:pt idx="2">
                  <c:v>-91305.837</c:v>
                </c:pt>
                <c:pt idx="3">
                  <c:v>-137817.44399999999</c:v>
                </c:pt>
                <c:pt idx="4">
                  <c:v>-164573.70499999999</c:v>
                </c:pt>
                <c:pt idx="5">
                  <c:v>-216443.14300000001</c:v>
                </c:pt>
                <c:pt idx="6">
                  <c:v>-247252.42199999999</c:v>
                </c:pt>
                <c:pt idx="7">
                  <c:v>-279956.82799999998</c:v>
                </c:pt>
                <c:pt idx="8">
                  <c:v>-308876.81599999999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C9E-41EB-9A71-F0D7070B34D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23135"/>
        <c:axId val="1"/>
      </c:lineChart>
      <c:catAx>
        <c:axId val="147762313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2313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9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Abaqulusi</a:t>
            </a:r>
          </a:p>
        </c:rich>
      </c:tx>
      <c:layout>
        <c:manualLayout>
          <c:xMode val="edge"/>
          <c:yMode val="edge"/>
          <c:x val="0.29894235442791872"/>
          <c:y val="7.446719160104986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Sheet1!$A$627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Sheet1!$B$627:$J$627</c:f>
              <c:numCache>
                <c:formatCode>#\ ###;\-#\ ###;</c:formatCode>
                <c:ptCount val="9"/>
                <c:pt idx="0">
                  <c:v>31872.217000000001</c:v>
                </c:pt>
                <c:pt idx="1">
                  <c:v>42004.936000000002</c:v>
                </c:pt>
                <c:pt idx="2">
                  <c:v>49856.368999999999</c:v>
                </c:pt>
                <c:pt idx="3">
                  <c:v>30024.847000000002</c:v>
                </c:pt>
                <c:pt idx="4">
                  <c:v>24954.513999999999</c:v>
                </c:pt>
                <c:pt idx="5">
                  <c:v>59342.959000000003</c:v>
                </c:pt>
                <c:pt idx="6">
                  <c:v>37538.110999999997</c:v>
                </c:pt>
                <c:pt idx="7">
                  <c:v>26654.3</c:v>
                </c:pt>
                <c:pt idx="8">
                  <c:v>83164.633000000002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60E-4F49-85F7-949FC35622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20639"/>
        <c:axId val="1"/>
      </c:lineChart>
      <c:catAx>
        <c:axId val="147762063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2063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9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Nongoma</a:t>
            </a:r>
          </a:p>
        </c:rich>
      </c:tx>
      <c:layout>
        <c:manualLayout>
          <c:xMode val="edge"/>
          <c:yMode val="edge"/>
          <c:x val="0.30423363746198395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Sheet1!$A$633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Sheet1!$B$633:$J$633</c:f>
              <c:numCache>
                <c:formatCode>#\ ###;\-#\ ###;</c:formatCode>
                <c:ptCount val="9"/>
                <c:pt idx="0">
                  <c:v>206716.50200000001</c:v>
                </c:pt>
                <c:pt idx="1">
                  <c:v>-46926.959000000003</c:v>
                </c:pt>
                <c:pt idx="2">
                  <c:v>172299.47700000001</c:v>
                </c:pt>
                <c:pt idx="3">
                  <c:v>-56163.267999999996</c:v>
                </c:pt>
                <c:pt idx="4">
                  <c:v>-58633.983999999997</c:v>
                </c:pt>
                <c:pt idx="5">
                  <c:v>44715.338000000003</c:v>
                </c:pt>
                <c:pt idx="6">
                  <c:v>52121.908000000003</c:v>
                </c:pt>
                <c:pt idx="7">
                  <c:v>54997.692000000003</c:v>
                </c:pt>
                <c:pt idx="8">
                  <c:v>50096.911999999997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3D5-44C6-B7D7-F5E849CA8D4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24383"/>
        <c:axId val="1"/>
      </c:lineChart>
      <c:catAx>
        <c:axId val="147762438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2438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9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Ulundi</a:t>
            </a:r>
          </a:p>
        </c:rich>
      </c:tx>
      <c:layout>
        <c:manualLayout>
          <c:xMode val="edge"/>
          <c:yMode val="edge"/>
          <c:x val="0.3280434390145676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Sheet1!$A$639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Sheet1!$B$639:$J$639</c:f>
              <c:numCache>
                <c:formatCode>#\ ###;\-#\ ###;</c:formatCode>
                <c:ptCount val="9"/>
                <c:pt idx="0">
                  <c:v>-3234.1480000000001</c:v>
                </c:pt>
                <c:pt idx="1">
                  <c:v>-8591.3259999999991</c:v>
                </c:pt>
                <c:pt idx="2">
                  <c:v>-25348.897000000001</c:v>
                </c:pt>
                <c:pt idx="3">
                  <c:v>-44108.839</c:v>
                </c:pt>
                <c:pt idx="4">
                  <c:v>-26253.025000000001</c:v>
                </c:pt>
                <c:pt idx="5">
                  <c:v>41620.195</c:v>
                </c:pt>
                <c:pt idx="6">
                  <c:v>85650.345000000001</c:v>
                </c:pt>
                <c:pt idx="7">
                  <c:v>147443.32</c:v>
                </c:pt>
                <c:pt idx="8">
                  <c:v>319718.40100000001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02A-4C2C-BC8F-A24A715271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23967"/>
        <c:axId val="1"/>
      </c:lineChart>
      <c:catAx>
        <c:axId val="147762396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2396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9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Zululand</a:t>
            </a:r>
          </a:p>
        </c:rich>
      </c:tx>
      <c:layout>
        <c:manualLayout>
          <c:xMode val="edge"/>
          <c:yMode val="edge"/>
          <c:x val="0.30952464275298924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Sheet1!$A$645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Sheet1!$B$645:$J$645</c:f>
              <c:numCache>
                <c:formatCode>#\ ###;\-#\ ###;</c:formatCode>
                <c:ptCount val="9"/>
                <c:pt idx="0">
                  <c:v>288928.26899999997</c:v>
                </c:pt>
                <c:pt idx="1">
                  <c:v>414520.94900000002</c:v>
                </c:pt>
                <c:pt idx="2">
                  <c:v>408581.20199999999</c:v>
                </c:pt>
                <c:pt idx="3">
                  <c:v>416367.23300000001</c:v>
                </c:pt>
                <c:pt idx="4">
                  <c:v>671074.00199999998</c:v>
                </c:pt>
                <c:pt idx="5">
                  <c:v>915904.73400000005</c:v>
                </c:pt>
                <c:pt idx="6">
                  <c:v>864341.23699999996</c:v>
                </c:pt>
                <c:pt idx="7">
                  <c:v>919549.28599999996</c:v>
                </c:pt>
                <c:pt idx="8">
                  <c:v>1430197.1089999999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CFE-4016-8F85-62A89B34D6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19807"/>
        <c:axId val="1"/>
      </c:lineChart>
      <c:catAx>
        <c:axId val="147761980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1980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9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Umhlabuyalingana</a:t>
            </a:r>
          </a:p>
        </c:rich>
      </c:tx>
      <c:layout>
        <c:manualLayout>
          <c:xMode val="edge"/>
          <c:yMode val="edge"/>
          <c:x val="0.2407412962268605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Sheet1!$A$651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Sheet1!$B$651:$J$651</c:f>
              <c:numCache>
                <c:formatCode>#\ ###;\-#\ ###;</c:formatCode>
                <c:ptCount val="9"/>
                <c:pt idx="0">
                  <c:v>89728.373999999996</c:v>
                </c:pt>
                <c:pt idx="1">
                  <c:v>85932.149000000005</c:v>
                </c:pt>
                <c:pt idx="2">
                  <c:v>86965.455000000002</c:v>
                </c:pt>
                <c:pt idx="3">
                  <c:v>71635.051999999996</c:v>
                </c:pt>
                <c:pt idx="4">
                  <c:v>64495.023000000001</c:v>
                </c:pt>
                <c:pt idx="5">
                  <c:v>259040.73800000001</c:v>
                </c:pt>
                <c:pt idx="6">
                  <c:v>276070.63099999999</c:v>
                </c:pt>
                <c:pt idx="7">
                  <c:v>291534.87400000001</c:v>
                </c:pt>
                <c:pt idx="8">
                  <c:v>337557.74400000001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825-49DD-B0D9-9F08A8E5BF7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21055"/>
        <c:axId val="1"/>
      </c:lineChart>
      <c:catAx>
        <c:axId val="147762105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2105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0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Jozini</a:t>
            </a:r>
          </a:p>
        </c:rich>
      </c:tx>
      <c:layout>
        <c:manualLayout>
          <c:xMode val="edge"/>
          <c:yMode val="edge"/>
          <c:x val="0.33068866391701041"/>
          <c:y val="7.446799919240865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Sheet1!$A$657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Sheet1!$B$657:$J$657</c:f>
              <c:numCache>
                <c:formatCode>#\ ###;\-#\ ###;</c:formatCode>
                <c:ptCount val="9"/>
                <c:pt idx="0">
                  <c:v>99446.342999999993</c:v>
                </c:pt>
                <c:pt idx="1">
                  <c:v>115400.88</c:v>
                </c:pt>
                <c:pt idx="2">
                  <c:v>132818.65</c:v>
                </c:pt>
                <c:pt idx="3">
                  <c:v>144543.49400000001</c:v>
                </c:pt>
                <c:pt idx="4">
                  <c:v>190774.60399999999</c:v>
                </c:pt>
                <c:pt idx="5">
                  <c:v>301623.09499999997</c:v>
                </c:pt>
                <c:pt idx="6">
                  <c:v>327659.30099999998</c:v>
                </c:pt>
                <c:pt idx="7">
                  <c:v>348369.837</c:v>
                </c:pt>
                <c:pt idx="8">
                  <c:v>423436.109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435-4F32-86BC-34DD41332F5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7621887"/>
        <c:axId val="1"/>
      </c:lineChart>
      <c:catAx>
        <c:axId val="147762188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7762188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0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Mtubatuba</a:t>
            </a:r>
          </a:p>
        </c:rich>
      </c:tx>
      <c:layout>
        <c:manualLayout>
          <c:xMode val="edge"/>
          <c:yMode val="edge"/>
          <c:x val="0.29629712952547599"/>
          <c:y val="7.446777486147564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Sheet1!$A$663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Sheet1!$B$663:$J$663</c:f>
              <c:numCache>
                <c:formatCode>#\ ###;\-#\ ###;</c:formatCode>
                <c:ptCount val="9"/>
                <c:pt idx="0">
                  <c:v>-703604.14800000004</c:v>
                </c:pt>
                <c:pt idx="1">
                  <c:v>-261753.11799999999</c:v>
                </c:pt>
                <c:pt idx="2">
                  <c:v>-243790.261</c:v>
                </c:pt>
                <c:pt idx="3">
                  <c:v>-263809.03399999999</c:v>
                </c:pt>
                <c:pt idx="4">
                  <c:v>-291570.76899999997</c:v>
                </c:pt>
                <c:pt idx="5">
                  <c:v>-324563.05200000003</c:v>
                </c:pt>
                <c:pt idx="6">
                  <c:v>-339786.44699999999</c:v>
                </c:pt>
                <c:pt idx="7">
                  <c:v>-341424.64199999999</c:v>
                </c:pt>
                <c:pt idx="8">
                  <c:v>-303857.01199999999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253-4E76-AF00-4122072BDD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72543"/>
        <c:axId val="1"/>
      </c:lineChart>
      <c:catAx>
        <c:axId val="148047254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7254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0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Umkhanyakude</a:t>
            </a:r>
          </a:p>
        </c:rich>
      </c:tx>
      <c:layout>
        <c:manualLayout>
          <c:xMode val="edge"/>
          <c:yMode val="edge"/>
          <c:x val="0.25925953700231913"/>
          <c:y val="7.446730449016453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Sheet1!$A$675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Sheet1!$B$675:$J$675</c:f>
              <c:numCache>
                <c:formatCode>#\ ###;\-#\ ###;</c:formatCode>
                <c:ptCount val="9"/>
                <c:pt idx="0">
                  <c:v>-1748.96</c:v>
                </c:pt>
                <c:pt idx="1">
                  <c:v>-158595.05499999999</c:v>
                </c:pt>
                <c:pt idx="2">
                  <c:v>-304761.18</c:v>
                </c:pt>
                <c:pt idx="3">
                  <c:v>308113.99</c:v>
                </c:pt>
                <c:pt idx="4">
                  <c:v>314437.24300000002</c:v>
                </c:pt>
                <c:pt idx="5">
                  <c:v>773640.63300000003</c:v>
                </c:pt>
                <c:pt idx="6">
                  <c:v>695483.22400000005</c:v>
                </c:pt>
                <c:pt idx="7">
                  <c:v>720043.96100000001</c:v>
                </c:pt>
                <c:pt idx="8">
                  <c:v>922154.25100000005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91B-46C0-A2C3-A1B704E25C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87935"/>
        <c:axId val="1"/>
      </c:lineChart>
      <c:catAx>
        <c:axId val="148048793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8793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0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Mfolozi</a:t>
            </a:r>
          </a:p>
        </c:rich>
      </c:tx>
      <c:layout>
        <c:manualLayout>
          <c:xMode val="edge"/>
          <c:yMode val="edge"/>
          <c:x val="0.3201066533349998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Sheet1!$A$681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Sheet1!$B$681:$J$681</c:f>
              <c:numCache>
                <c:formatCode>#\ ###;\-#\ ###;</c:formatCode>
                <c:ptCount val="9"/>
                <c:pt idx="0">
                  <c:v>165649.76300000001</c:v>
                </c:pt>
                <c:pt idx="1">
                  <c:v>187780.193</c:v>
                </c:pt>
                <c:pt idx="2">
                  <c:v>228189.20199999999</c:v>
                </c:pt>
                <c:pt idx="3">
                  <c:v>249486.51300000001</c:v>
                </c:pt>
                <c:pt idx="4">
                  <c:v>269711.71100000001</c:v>
                </c:pt>
                <c:pt idx="5">
                  <c:v>366866.44900000002</c:v>
                </c:pt>
                <c:pt idx="6">
                  <c:v>386572.72899999999</c:v>
                </c:pt>
                <c:pt idx="7">
                  <c:v>432274.435</c:v>
                </c:pt>
                <c:pt idx="8">
                  <c:v>117503.427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BBB-4176-9EE7-AF11D25634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69215"/>
        <c:axId val="1"/>
      </c:lineChart>
      <c:catAx>
        <c:axId val="148046921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6921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0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uMhlathuze</a:t>
            </a:r>
          </a:p>
        </c:rich>
      </c:tx>
      <c:layout>
        <c:manualLayout>
          <c:xMode val="edge"/>
          <c:yMode val="edge"/>
          <c:x val="0.28836062158896808"/>
          <c:y val="7.446764806573090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Sheet1!$A$687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Sheet1!$B$687:$J$687</c:f>
              <c:numCache>
                <c:formatCode>#\ ###;\-#\ ###;</c:formatCode>
                <c:ptCount val="9"/>
                <c:pt idx="0">
                  <c:v>519822.33899999998</c:v>
                </c:pt>
                <c:pt idx="1">
                  <c:v>496997.59100000001</c:v>
                </c:pt>
                <c:pt idx="2">
                  <c:v>456563.41200000001</c:v>
                </c:pt>
                <c:pt idx="3">
                  <c:v>464972.74200000003</c:v>
                </c:pt>
                <c:pt idx="4">
                  <c:v>612782.00600000005</c:v>
                </c:pt>
                <c:pt idx="5">
                  <c:v>512269.89899999998</c:v>
                </c:pt>
                <c:pt idx="6">
                  <c:v>540101.14800000004</c:v>
                </c:pt>
                <c:pt idx="7">
                  <c:v>458475.995</c:v>
                </c:pt>
                <c:pt idx="8">
                  <c:v>676683.43700000003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216-4962-A496-5E0A4484F8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80447"/>
        <c:axId val="1"/>
      </c:lineChart>
      <c:catAx>
        <c:axId val="148048044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8044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0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uMlalazi</a:t>
            </a:r>
          </a:p>
        </c:rich>
      </c:tx>
      <c:layout>
        <c:manualLayout>
          <c:xMode val="edge"/>
          <c:yMode val="edge"/>
          <c:x val="0.31481592578705442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Sheet1!$A$693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Sheet1!$B$693:$J$693</c:f>
              <c:numCache>
                <c:formatCode>#\ ###;\-#\ ###;</c:formatCode>
                <c:ptCount val="9"/>
                <c:pt idx="0">
                  <c:v>191261.25200000001</c:v>
                </c:pt>
                <c:pt idx="1">
                  <c:v>207185.364</c:v>
                </c:pt>
                <c:pt idx="2">
                  <c:v>219907.76699999999</c:v>
                </c:pt>
                <c:pt idx="3">
                  <c:v>230142.77799999999</c:v>
                </c:pt>
                <c:pt idx="4">
                  <c:v>244437.21599999999</c:v>
                </c:pt>
                <c:pt idx="5">
                  <c:v>300919.48100000003</c:v>
                </c:pt>
                <c:pt idx="6">
                  <c:v>291842.25099999999</c:v>
                </c:pt>
                <c:pt idx="7">
                  <c:v>297417.62300000002</c:v>
                </c:pt>
                <c:pt idx="8">
                  <c:v>359896.83100000001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FF6-45CD-B301-1C2FCC3D9BA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88767"/>
        <c:axId val="1"/>
      </c:lineChart>
      <c:catAx>
        <c:axId val="148048876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8876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0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Mthonjaneni</a:t>
            </a:r>
          </a:p>
        </c:rich>
      </c:tx>
      <c:layout>
        <c:manualLayout>
          <c:xMode val="edge"/>
          <c:yMode val="edge"/>
          <c:x val="0.28306961629796279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Sheet1!$A$699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Sheet1!$B$699:$J$699</c:f>
              <c:numCache>
                <c:formatCode>#\ ###;\-#\ ###;</c:formatCode>
                <c:ptCount val="9"/>
                <c:pt idx="0">
                  <c:v>23070.547999999999</c:v>
                </c:pt>
                <c:pt idx="1">
                  <c:v>13794.722</c:v>
                </c:pt>
                <c:pt idx="2">
                  <c:v>12440.973</c:v>
                </c:pt>
                <c:pt idx="3">
                  <c:v>9094.8690000000006</c:v>
                </c:pt>
                <c:pt idx="4">
                  <c:v>2736.2930000000001</c:v>
                </c:pt>
                <c:pt idx="5">
                  <c:v>10323.234</c:v>
                </c:pt>
                <c:pt idx="6">
                  <c:v>24516.128000000001</c:v>
                </c:pt>
                <c:pt idx="7">
                  <c:v>44616.561999999998</c:v>
                </c:pt>
                <c:pt idx="8">
                  <c:v>68986.702000000005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21B-46DA-BFC7-EA783B8D2A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66719"/>
        <c:axId val="1"/>
      </c:lineChart>
      <c:catAx>
        <c:axId val="148046671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6671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0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Nkandla</a:t>
            </a:r>
          </a:p>
        </c:rich>
      </c:tx>
      <c:layout>
        <c:manualLayout>
          <c:xMode val="edge"/>
          <c:yMode val="edge"/>
          <c:x val="0.3148159257870544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Sheet1!$A$705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Sheet1!$B$705:$J$705</c:f>
              <c:numCache>
                <c:formatCode>#\ ###;\-#\ ###;</c:formatCode>
                <c:ptCount val="9"/>
                <c:pt idx="0">
                  <c:v>-156992.06700000001</c:v>
                </c:pt>
                <c:pt idx="1">
                  <c:v>38079.449999999997</c:v>
                </c:pt>
                <c:pt idx="2">
                  <c:v>37023.404999999999</c:v>
                </c:pt>
                <c:pt idx="3">
                  <c:v>20530.286</c:v>
                </c:pt>
                <c:pt idx="4">
                  <c:v>765.52200000000005</c:v>
                </c:pt>
                <c:pt idx="5">
                  <c:v>31030.86</c:v>
                </c:pt>
                <c:pt idx="6">
                  <c:v>14618.833000000001</c:v>
                </c:pt>
                <c:pt idx="7">
                  <c:v>14766.973</c:v>
                </c:pt>
                <c:pt idx="8">
                  <c:v>41807.875999999997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EFD-4339-B7C7-35764357C4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73791"/>
        <c:axId val="1"/>
      </c:lineChart>
      <c:catAx>
        <c:axId val="148047379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7379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0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King Cetshwayo</a:t>
            </a:r>
          </a:p>
        </c:rich>
      </c:tx>
      <c:layout>
        <c:manualLayout>
          <c:xMode val="edge"/>
          <c:yMode val="edge"/>
          <c:x val="0.29365162687997337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Sheet1!$A$711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Sheet1!$B$711:$J$711</c:f>
              <c:numCache>
                <c:formatCode>#\ ###;\-#\ ###;</c:formatCode>
                <c:ptCount val="9"/>
                <c:pt idx="0">
                  <c:v>862937.61899999995</c:v>
                </c:pt>
                <c:pt idx="1">
                  <c:v>1002620.365</c:v>
                </c:pt>
                <c:pt idx="2">
                  <c:v>1157777.173</c:v>
                </c:pt>
                <c:pt idx="3">
                  <c:v>1326602.3600000001</c:v>
                </c:pt>
                <c:pt idx="4">
                  <c:v>1665053.878</c:v>
                </c:pt>
                <c:pt idx="5">
                  <c:v>2208601.4559999998</c:v>
                </c:pt>
                <c:pt idx="6">
                  <c:v>2326998.7110000001</c:v>
                </c:pt>
                <c:pt idx="7">
                  <c:v>2436276.5010000002</c:v>
                </c:pt>
                <c:pt idx="8">
                  <c:v>3076169.82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206-4CD5-A1FD-CDF4AFC3A5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65055"/>
        <c:axId val="1"/>
      </c:lineChart>
      <c:catAx>
        <c:axId val="148046505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6505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0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Mandeni</a:t>
            </a:r>
          </a:p>
        </c:rich>
      </c:tx>
      <c:layout>
        <c:manualLayout>
          <c:xMode val="edge"/>
          <c:yMode val="edge"/>
          <c:x val="0.30952464275298924"/>
          <c:y val="7.446843338131120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Sheet1!$A$717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Sheet1!$B$717:$J$717</c:f>
              <c:numCache>
                <c:formatCode>#\ ###;\-#\ ###;</c:formatCode>
                <c:ptCount val="9"/>
                <c:pt idx="0">
                  <c:v>337932.28</c:v>
                </c:pt>
                <c:pt idx="1">
                  <c:v>341888.35800000001</c:v>
                </c:pt>
                <c:pt idx="2">
                  <c:v>426030.848</c:v>
                </c:pt>
                <c:pt idx="3">
                  <c:v>455851.25699999998</c:v>
                </c:pt>
                <c:pt idx="4">
                  <c:v>466500.89500000002</c:v>
                </c:pt>
                <c:pt idx="5">
                  <c:v>630756.98300000001</c:v>
                </c:pt>
                <c:pt idx="6">
                  <c:v>644540.13300000003</c:v>
                </c:pt>
                <c:pt idx="7">
                  <c:v>673006.39300000004</c:v>
                </c:pt>
                <c:pt idx="8">
                  <c:v>814276.52599999995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9A3-4386-BF1A-E45A054703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82943"/>
        <c:axId val="1"/>
      </c:lineChart>
      <c:catAx>
        <c:axId val="148048294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8294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KwaDukuza</a:t>
            </a:r>
          </a:p>
        </c:rich>
      </c:tx>
      <c:layout>
        <c:manualLayout>
          <c:xMode val="edge"/>
          <c:yMode val="edge"/>
          <c:x val="0.28836062158896808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Sheet1!$A$723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Sheet1!$B$723:$J$723</c:f>
              <c:numCache>
                <c:formatCode>#\ ###;\-#\ ###;</c:formatCode>
                <c:ptCount val="9"/>
                <c:pt idx="0">
                  <c:v>1054931.2509999999</c:v>
                </c:pt>
                <c:pt idx="1">
                  <c:v>1012344.519</c:v>
                </c:pt>
                <c:pt idx="2">
                  <c:v>1074273.3389999999</c:v>
                </c:pt>
                <c:pt idx="3">
                  <c:v>1106788.281</c:v>
                </c:pt>
                <c:pt idx="4">
                  <c:v>1147765.675</c:v>
                </c:pt>
                <c:pt idx="5">
                  <c:v>1252614.7320000001</c:v>
                </c:pt>
                <c:pt idx="6">
                  <c:v>1308582.605</c:v>
                </c:pt>
                <c:pt idx="7">
                  <c:v>1350241.0959999999</c:v>
                </c:pt>
                <c:pt idx="8">
                  <c:v>1481001.5209999999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A72-4922-8757-DCF1B775EBC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79615"/>
        <c:axId val="1"/>
      </c:lineChart>
      <c:catAx>
        <c:axId val="148047961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7961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Ndwedwe</a:t>
            </a:r>
          </a:p>
        </c:rich>
      </c:tx>
      <c:layout>
        <c:manualLayout>
          <c:xMode val="edge"/>
          <c:yMode val="edge"/>
          <c:x val="0.29894235442791872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Sheet1!$A$729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Sheet1!$B$729:$J$729</c:f>
              <c:numCache>
                <c:formatCode>#\ ###;\-#\ ###;</c:formatCode>
                <c:ptCount val="9"/>
                <c:pt idx="0">
                  <c:v>218514.20800000001</c:v>
                </c:pt>
                <c:pt idx="1">
                  <c:v>-310643.99300000002</c:v>
                </c:pt>
                <c:pt idx="2">
                  <c:v>-270569.70199999999</c:v>
                </c:pt>
                <c:pt idx="3">
                  <c:v>321597.09999999998</c:v>
                </c:pt>
                <c:pt idx="4">
                  <c:v>356383.897</c:v>
                </c:pt>
                <c:pt idx="5">
                  <c:v>532396.96499999997</c:v>
                </c:pt>
                <c:pt idx="6">
                  <c:v>555271.97499999998</c:v>
                </c:pt>
                <c:pt idx="7">
                  <c:v>585154.67299999995</c:v>
                </c:pt>
                <c:pt idx="8">
                  <c:v>730069.97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3C9-4D85-9C86-27BAD99D7BD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81695"/>
        <c:axId val="1"/>
      </c:lineChart>
      <c:catAx>
        <c:axId val="148048169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8169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Maphumulo</a:t>
            </a:r>
          </a:p>
        </c:rich>
      </c:tx>
      <c:layout>
        <c:manualLayout>
          <c:xMode val="edge"/>
          <c:yMode val="edge"/>
          <c:x val="0.28571484120040547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Sheet1!$A$735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Sheet1!$B$735:$J$735</c:f>
              <c:numCache>
                <c:formatCode>#\ ###;\-#\ ###;</c:formatCode>
                <c:ptCount val="9"/>
                <c:pt idx="0">
                  <c:v>117018.42600000001</c:v>
                </c:pt>
                <c:pt idx="1">
                  <c:v>131348.27299999999</c:v>
                </c:pt>
                <c:pt idx="2">
                  <c:v>128064.277</c:v>
                </c:pt>
                <c:pt idx="3">
                  <c:v>119337.88</c:v>
                </c:pt>
                <c:pt idx="4">
                  <c:v>116895.235</c:v>
                </c:pt>
                <c:pt idx="5">
                  <c:v>150763.402</c:v>
                </c:pt>
                <c:pt idx="6">
                  <c:v>148012.54699999999</c:v>
                </c:pt>
                <c:pt idx="7">
                  <c:v>180862.39300000001</c:v>
                </c:pt>
                <c:pt idx="8">
                  <c:v>227944.886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94C-4239-9DF8-0FAC3BE206F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85439"/>
        <c:axId val="1"/>
      </c:lineChart>
      <c:catAx>
        <c:axId val="148048543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8543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iLembe</a:t>
            </a:r>
          </a:p>
        </c:rich>
      </c:tx>
      <c:layout>
        <c:manualLayout>
          <c:xMode val="edge"/>
          <c:yMode val="edge"/>
          <c:x val="0.31746115068949715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Sheet1!$A$741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Sheet1!$B$741:$J$741</c:f>
              <c:numCache>
                <c:formatCode>#\ ###;\-#\ ###;</c:formatCode>
                <c:ptCount val="9"/>
                <c:pt idx="0">
                  <c:v>622776.29700000002</c:v>
                </c:pt>
                <c:pt idx="1">
                  <c:v>515048.01699999999</c:v>
                </c:pt>
                <c:pt idx="2">
                  <c:v>436183.78</c:v>
                </c:pt>
                <c:pt idx="3">
                  <c:v>384875.23100000003</c:v>
                </c:pt>
                <c:pt idx="4">
                  <c:v>201683.193</c:v>
                </c:pt>
                <c:pt idx="5">
                  <c:v>393421.277</c:v>
                </c:pt>
                <c:pt idx="6">
                  <c:v>345944.66800000001</c:v>
                </c:pt>
                <c:pt idx="7">
                  <c:v>231320.94</c:v>
                </c:pt>
                <c:pt idx="8">
                  <c:v>460826.62199999997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5F9-4BF3-A48E-6BF7E4FB168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74623"/>
        <c:axId val="1"/>
      </c:lineChart>
      <c:catAx>
        <c:axId val="148047462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7462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Greater Kokstad</a:t>
            </a:r>
          </a:p>
        </c:rich>
      </c:tx>
      <c:layout>
        <c:manualLayout>
          <c:xMode val="edge"/>
          <c:yMode val="edge"/>
          <c:x val="0.2539688094543737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Sheet1!$A$747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Sheet1!$B$747:$J$747</c:f>
              <c:numCache>
                <c:formatCode>#\ ###;\-#\ ###;</c:formatCode>
                <c:ptCount val="9"/>
                <c:pt idx="0">
                  <c:v>185392.00399999999</c:v>
                </c:pt>
                <c:pt idx="1">
                  <c:v>195042.80799999999</c:v>
                </c:pt>
                <c:pt idx="2">
                  <c:v>173539.394</c:v>
                </c:pt>
                <c:pt idx="3">
                  <c:v>176431.87100000001</c:v>
                </c:pt>
                <c:pt idx="4">
                  <c:v>197973.98</c:v>
                </c:pt>
                <c:pt idx="5">
                  <c:v>220157.44099999999</c:v>
                </c:pt>
                <c:pt idx="6">
                  <c:v>245739.91099999999</c:v>
                </c:pt>
                <c:pt idx="7">
                  <c:v>254457.58199999999</c:v>
                </c:pt>
                <c:pt idx="8">
                  <c:v>259889.37400000001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98E-408A-96D8-865D580228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74207"/>
        <c:axId val="1"/>
      </c:lineChart>
      <c:catAx>
        <c:axId val="148047420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7420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Ubuhlebezwe</a:t>
            </a:r>
          </a:p>
        </c:rich>
      </c:tx>
      <c:layout>
        <c:manualLayout>
          <c:xMode val="edge"/>
          <c:yMode val="edge"/>
          <c:x val="0.27248732797289227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Sheet1!$A$753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Sheet1!$B$753:$J$753</c:f>
              <c:numCache>
                <c:formatCode>#\ ###;\-#\ ###;</c:formatCode>
                <c:ptCount val="9"/>
                <c:pt idx="0">
                  <c:v>141339.361</c:v>
                </c:pt>
                <c:pt idx="1">
                  <c:v>137832.50700000001</c:v>
                </c:pt>
                <c:pt idx="2">
                  <c:v>128881.425</c:v>
                </c:pt>
                <c:pt idx="3">
                  <c:v>123042.13400000001</c:v>
                </c:pt>
                <c:pt idx="4">
                  <c:v>297088.90999999997</c:v>
                </c:pt>
                <c:pt idx="5">
                  <c:v>330719.97700000001</c:v>
                </c:pt>
                <c:pt idx="6">
                  <c:v>324720.36300000001</c:v>
                </c:pt>
                <c:pt idx="7">
                  <c:v>311833.408</c:v>
                </c:pt>
                <c:pt idx="8">
                  <c:v>329895.39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6A7-4BE9-9790-34FF8DADD4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88351"/>
        <c:axId val="1"/>
      </c:lineChart>
      <c:catAx>
        <c:axId val="148048835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8835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Umzimkhulu</a:t>
            </a:r>
          </a:p>
        </c:rich>
      </c:tx>
      <c:layout>
        <c:manualLayout>
          <c:xMode val="edge"/>
          <c:yMode val="edge"/>
          <c:x val="0.2804241136524601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Sheet1!$A$759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Sheet1!$B$759:$J$759</c:f>
              <c:numCache>
                <c:formatCode>#\ ###;\-#\ ###;</c:formatCode>
                <c:ptCount val="9"/>
                <c:pt idx="0">
                  <c:v>274213.826</c:v>
                </c:pt>
                <c:pt idx="1">
                  <c:v>267491.25199999998</c:v>
                </c:pt>
                <c:pt idx="2">
                  <c:v>272027.58100000001</c:v>
                </c:pt>
                <c:pt idx="3">
                  <c:v>253113.01300000001</c:v>
                </c:pt>
                <c:pt idx="4">
                  <c:v>258802.913</c:v>
                </c:pt>
                <c:pt idx="5">
                  <c:v>353673.38500000001</c:v>
                </c:pt>
                <c:pt idx="6">
                  <c:v>346864.05099999998</c:v>
                </c:pt>
                <c:pt idx="7">
                  <c:v>320034.09399999998</c:v>
                </c:pt>
                <c:pt idx="8">
                  <c:v>401155.64199999999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F8E-4173-AA55-5D844A7D5F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84607"/>
        <c:axId val="1"/>
      </c:lineChart>
      <c:catAx>
        <c:axId val="148048460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8460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Harry Gwala</a:t>
            </a:r>
          </a:p>
        </c:rich>
      </c:tx>
      <c:layout>
        <c:manualLayout>
          <c:xMode val="edge"/>
          <c:yMode val="edge"/>
          <c:x val="0.3121698676554319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Sheet1!$A$771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Sheet1!$B$771:$J$771</c:f>
              <c:numCache>
                <c:formatCode>#\ ###;\-#\ ###;</c:formatCode>
                <c:ptCount val="9"/>
                <c:pt idx="0">
                  <c:v>728142.53799999994</c:v>
                </c:pt>
                <c:pt idx="1">
                  <c:v>745456.79200000002</c:v>
                </c:pt>
                <c:pt idx="2">
                  <c:v>942265.66299999994</c:v>
                </c:pt>
                <c:pt idx="3">
                  <c:v>998788.25600000005</c:v>
                </c:pt>
                <c:pt idx="4">
                  <c:v>1010382.387</c:v>
                </c:pt>
                <c:pt idx="5">
                  <c:v>1558305.7220000001</c:v>
                </c:pt>
                <c:pt idx="6">
                  <c:v>1560081.655</c:v>
                </c:pt>
                <c:pt idx="7">
                  <c:v>1533112.0930000001</c:v>
                </c:pt>
                <c:pt idx="8">
                  <c:v>1712300.3419999999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4FF-408D-BF19-DEADA3ABD95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83775"/>
        <c:axId val="1"/>
      </c:lineChart>
      <c:catAx>
        <c:axId val="148048377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8377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Greater Giyane</a:t>
            </a:r>
          </a:p>
        </c:rich>
      </c:tx>
      <c:layout>
        <c:manualLayout>
          <c:xMode val="edge"/>
          <c:yMode val="edge"/>
          <c:x val="0.26455109777944424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Sheet1!$A$779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Sheet1!$B$779:$J$779</c:f>
              <c:numCache>
                <c:formatCode>#\ ###;\-#\ ###;</c:formatCode>
                <c:ptCount val="9"/>
                <c:pt idx="0">
                  <c:v>428650.9</c:v>
                </c:pt>
                <c:pt idx="1">
                  <c:v>398390.51899999997</c:v>
                </c:pt>
                <c:pt idx="2">
                  <c:v>379628.80800000002</c:v>
                </c:pt>
                <c:pt idx="3">
                  <c:v>652785.35800000001</c:v>
                </c:pt>
                <c:pt idx="4">
                  <c:v>885709.35800000001</c:v>
                </c:pt>
                <c:pt idx="5">
                  <c:v>344915.10100000002</c:v>
                </c:pt>
                <c:pt idx="6">
                  <c:v>323307.64299999998</c:v>
                </c:pt>
                <c:pt idx="7">
                  <c:v>347629.65600000002</c:v>
                </c:pt>
                <c:pt idx="8">
                  <c:v>449551.364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8C5-43BF-8838-A3072DACDBD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75039"/>
        <c:axId val="1"/>
      </c:lineChart>
      <c:catAx>
        <c:axId val="148047503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7503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Greater Letaba</a:t>
            </a:r>
          </a:p>
        </c:rich>
      </c:tx>
      <c:layout>
        <c:manualLayout>
          <c:xMode val="edge"/>
          <c:yMode val="edge"/>
          <c:x val="0.26455109777944424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Sheet1!$A$785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Sheet1!$B$785:$J$785</c:f>
              <c:numCache>
                <c:formatCode>#\ ###;\-#\ ###;</c:formatCode>
                <c:ptCount val="9"/>
                <c:pt idx="0">
                  <c:v>175347.43799999999</c:v>
                </c:pt>
                <c:pt idx="1">
                  <c:v>193261.68100000001</c:v>
                </c:pt>
                <c:pt idx="2">
                  <c:v>160369.21299999999</c:v>
                </c:pt>
                <c:pt idx="3">
                  <c:v>109407.111</c:v>
                </c:pt>
                <c:pt idx="4">
                  <c:v>90505.668999999994</c:v>
                </c:pt>
                <c:pt idx="5">
                  <c:v>178108.88399999999</c:v>
                </c:pt>
                <c:pt idx="6">
                  <c:v>158524.32399999999</c:v>
                </c:pt>
                <c:pt idx="7">
                  <c:v>53886.726000000002</c:v>
                </c:pt>
                <c:pt idx="8">
                  <c:v>151883.853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7BD-49ED-AE71-747D7586332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85855"/>
        <c:axId val="1"/>
      </c:lineChart>
      <c:catAx>
        <c:axId val="148048585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8585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Greater Tzaneen</a:t>
            </a:r>
          </a:p>
        </c:rich>
      </c:tx>
      <c:layout>
        <c:manualLayout>
          <c:xMode val="edge"/>
          <c:yMode val="edge"/>
          <c:x val="0.25132358455193105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Sheet1!$A$791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Sheet1!$B$791:$J$791</c:f>
              <c:numCache>
                <c:formatCode>#\ ###;\-#\ ###;</c:formatCode>
                <c:ptCount val="9"/>
                <c:pt idx="0">
                  <c:v>1074803.4809999999</c:v>
                </c:pt>
                <c:pt idx="1">
                  <c:v>1843223.4750000001</c:v>
                </c:pt>
                <c:pt idx="2">
                  <c:v>2196292.2039999999</c:v>
                </c:pt>
                <c:pt idx="3">
                  <c:v>2785996.844</c:v>
                </c:pt>
                <c:pt idx="4">
                  <c:v>3436608.4219999998</c:v>
                </c:pt>
                <c:pt idx="5">
                  <c:v>4307578.4539999999</c:v>
                </c:pt>
                <c:pt idx="6">
                  <c:v>5021761.159</c:v>
                </c:pt>
                <c:pt idx="7">
                  <c:v>5282319.5060000001</c:v>
                </c:pt>
                <c:pt idx="8">
                  <c:v>665101.74300000002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D58-414A-A0DE-D25187872B5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63807"/>
        <c:axId val="1"/>
      </c:lineChart>
      <c:catAx>
        <c:axId val="148046380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6380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Ba-Phalaborwa</a:t>
            </a:r>
          </a:p>
        </c:rich>
      </c:tx>
      <c:layout>
        <c:manualLayout>
          <c:xMode val="edge"/>
          <c:yMode val="edge"/>
          <c:x val="0.26455109777944424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Sheet1!$A$797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Sheet1!$B$797:$J$797</c:f>
              <c:numCache>
                <c:formatCode>#\ ###;\-#\ ###;</c:formatCode>
                <c:ptCount val="9"/>
                <c:pt idx="0">
                  <c:v>57020.853000000003</c:v>
                </c:pt>
                <c:pt idx="1">
                  <c:v>49376.084999999999</c:v>
                </c:pt>
                <c:pt idx="2">
                  <c:v>29671.13</c:v>
                </c:pt>
                <c:pt idx="3">
                  <c:v>-22036.995999999999</c:v>
                </c:pt>
                <c:pt idx="4">
                  <c:v>-55011.616999999998</c:v>
                </c:pt>
                <c:pt idx="5">
                  <c:v>-40315.088000000003</c:v>
                </c:pt>
                <c:pt idx="6">
                  <c:v>-58306.741000000002</c:v>
                </c:pt>
                <c:pt idx="7">
                  <c:v>-65812.668000000005</c:v>
                </c:pt>
                <c:pt idx="8">
                  <c:v>6558.1329999999998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12C-409E-A307-D0CBACC33C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86687"/>
        <c:axId val="1"/>
      </c:lineChart>
      <c:catAx>
        <c:axId val="148048668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8668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Maruleng</a:t>
            </a:r>
          </a:p>
        </c:rich>
      </c:tx>
      <c:layout>
        <c:manualLayout>
          <c:xMode val="edge"/>
          <c:yMode val="edge"/>
          <c:x val="0.30423363746198395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Sheet1!$A$803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Sheet1!$B$803:$J$803</c:f>
              <c:numCache>
                <c:formatCode>#\ ###;\-#\ ###;</c:formatCode>
                <c:ptCount val="9"/>
                <c:pt idx="0">
                  <c:v>203198.57800000001</c:v>
                </c:pt>
                <c:pt idx="1">
                  <c:v>188227.01500000001</c:v>
                </c:pt>
                <c:pt idx="2">
                  <c:v>167103.29399999999</c:v>
                </c:pt>
                <c:pt idx="3">
                  <c:v>147099.79199999999</c:v>
                </c:pt>
                <c:pt idx="4">
                  <c:v>150318.31099999999</c:v>
                </c:pt>
                <c:pt idx="5">
                  <c:v>166471.519</c:v>
                </c:pt>
                <c:pt idx="6">
                  <c:v>168446.71799999999</c:v>
                </c:pt>
                <c:pt idx="7">
                  <c:v>178838.91099999999</c:v>
                </c:pt>
                <c:pt idx="8">
                  <c:v>224170.95199999999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38A-4130-872B-1AF65138D6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75871"/>
        <c:axId val="1"/>
      </c:lineChart>
      <c:catAx>
        <c:axId val="148047587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7587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Mopani</a:t>
            </a:r>
          </a:p>
        </c:rich>
      </c:tx>
      <c:layout>
        <c:manualLayout>
          <c:xMode val="edge"/>
          <c:yMode val="edge"/>
          <c:x val="0.32010665333499982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Sheet1!$A$809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Sheet1!$B$809:$J$809</c:f>
              <c:numCache>
                <c:formatCode>#\ ###;\-#\ ###;</c:formatCode>
                <c:ptCount val="9"/>
                <c:pt idx="0">
                  <c:v>764943.71100000001</c:v>
                </c:pt>
                <c:pt idx="1">
                  <c:v>649292.43500000006</c:v>
                </c:pt>
                <c:pt idx="2">
                  <c:v>525611.91399999999</c:v>
                </c:pt>
                <c:pt idx="3">
                  <c:v>373974.42700000003</c:v>
                </c:pt>
                <c:pt idx="4">
                  <c:v>415720.473</c:v>
                </c:pt>
                <c:pt idx="5">
                  <c:v>743465.22400000005</c:v>
                </c:pt>
                <c:pt idx="6">
                  <c:v>655649.55700000003</c:v>
                </c:pt>
                <c:pt idx="7">
                  <c:v>583962.26500000001</c:v>
                </c:pt>
                <c:pt idx="8">
                  <c:v>842193.22600000002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D4A-4769-8F0F-B2B91C6832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67135"/>
        <c:axId val="1"/>
      </c:lineChart>
      <c:catAx>
        <c:axId val="148046713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6713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Musina</a:t>
            </a:r>
          </a:p>
        </c:rich>
      </c:tx>
      <c:layout>
        <c:manualLayout>
          <c:xMode val="edge"/>
          <c:yMode val="edge"/>
          <c:x val="0.32010665333499982"/>
          <c:y val="7.446754548939810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Sheet1!$A$815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Sheet1!$B$815:$J$815</c:f>
              <c:numCache>
                <c:formatCode>#\ ###;\-#\ ###;</c:formatCode>
                <c:ptCount val="9"/>
                <c:pt idx="0">
                  <c:v>40729.438999999998</c:v>
                </c:pt>
                <c:pt idx="1">
                  <c:v>68433.460000000006</c:v>
                </c:pt>
                <c:pt idx="2">
                  <c:v>86144.642999999996</c:v>
                </c:pt>
                <c:pt idx="3">
                  <c:v>100139.25199999999</c:v>
                </c:pt>
                <c:pt idx="4">
                  <c:v>101919.37300000001</c:v>
                </c:pt>
                <c:pt idx="5">
                  <c:v>151262.97899999999</c:v>
                </c:pt>
                <c:pt idx="6">
                  <c:v>153111.20699999999</c:v>
                </c:pt>
                <c:pt idx="7">
                  <c:v>178024.924</c:v>
                </c:pt>
                <c:pt idx="8">
                  <c:v>187259.14499999999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2F6-43BD-9DC7-DD702DA8AAF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67967"/>
        <c:axId val="1"/>
      </c:lineChart>
      <c:catAx>
        <c:axId val="148046796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6796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Thulamela</a:t>
            </a:r>
          </a:p>
        </c:rich>
      </c:tx>
      <c:layout>
        <c:manualLayout>
          <c:xMode val="edge"/>
          <c:yMode val="edge"/>
          <c:x val="0.29629712952547599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Sheet1!$A$821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Sheet1!$B$821:$J$821</c:f>
              <c:numCache>
                <c:formatCode>#\ ###;\-#\ ###;</c:formatCode>
                <c:ptCount val="9"/>
                <c:pt idx="0">
                  <c:v>1251058.9480000001</c:v>
                </c:pt>
                <c:pt idx="1">
                  <c:v>1206055.2890000001</c:v>
                </c:pt>
                <c:pt idx="2">
                  <c:v>1184076.5060000001</c:v>
                </c:pt>
                <c:pt idx="3">
                  <c:v>1122555.503</c:v>
                </c:pt>
                <c:pt idx="4">
                  <c:v>1080305.077</c:v>
                </c:pt>
                <c:pt idx="5">
                  <c:v>1233162.257</c:v>
                </c:pt>
                <c:pt idx="6">
                  <c:v>1180169.307</c:v>
                </c:pt>
                <c:pt idx="7">
                  <c:v>1154146.514</c:v>
                </c:pt>
                <c:pt idx="8">
                  <c:v>1301511.121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3B-4AE5-B2FC-84CDB2753C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80031"/>
        <c:axId val="1"/>
      </c:lineChart>
      <c:catAx>
        <c:axId val="148048003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8003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Makhado</a:t>
            </a:r>
          </a:p>
        </c:rich>
      </c:tx>
      <c:layout>
        <c:manualLayout>
          <c:xMode val="edge"/>
          <c:yMode val="edge"/>
          <c:x val="0.30687914010748657"/>
          <c:y val="7.446754548939810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Sheet1!$A$827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Sheet1!$B$827:$J$827</c:f>
              <c:numCache>
                <c:formatCode>#\ ###;\-#\ ###;</c:formatCode>
                <c:ptCount val="9"/>
                <c:pt idx="0">
                  <c:v>168520.16</c:v>
                </c:pt>
                <c:pt idx="1">
                  <c:v>38430.372000000003</c:v>
                </c:pt>
                <c:pt idx="2">
                  <c:v>-67743.394</c:v>
                </c:pt>
                <c:pt idx="3">
                  <c:v>-62197.951999999997</c:v>
                </c:pt>
                <c:pt idx="4">
                  <c:v>-86872.120999999999</c:v>
                </c:pt>
                <c:pt idx="5">
                  <c:v>56625.014000000003</c:v>
                </c:pt>
                <c:pt idx="6">
                  <c:v>-68149.194000000003</c:v>
                </c:pt>
                <c:pt idx="7">
                  <c:v>-49349.457999999999</c:v>
                </c:pt>
                <c:pt idx="8">
                  <c:v>-14655.871999999999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500-4E2C-B32B-50C1F1F2DD6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68799"/>
        <c:axId val="1"/>
      </c:lineChart>
      <c:catAx>
        <c:axId val="148046879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6879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Vhembe</a:t>
            </a:r>
          </a:p>
        </c:rich>
      </c:tx>
      <c:layout>
        <c:manualLayout>
          <c:xMode val="edge"/>
          <c:yMode val="edge"/>
          <c:x val="0.30952464275298924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Sheet1!$A$839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Sheet1!$B$839:$J$839</c:f>
              <c:numCache>
                <c:formatCode>#\ ###;\-#\ ###;</c:formatCode>
                <c:ptCount val="9"/>
                <c:pt idx="0">
                  <c:v>715891.81099999999</c:v>
                </c:pt>
                <c:pt idx="1">
                  <c:v>598269.75800000003</c:v>
                </c:pt>
                <c:pt idx="2">
                  <c:v>628496.47499999998</c:v>
                </c:pt>
                <c:pt idx="3">
                  <c:v>530473.71799999999</c:v>
                </c:pt>
                <c:pt idx="4">
                  <c:v>400476.76400000002</c:v>
                </c:pt>
                <c:pt idx="5">
                  <c:v>956416.73899999994</c:v>
                </c:pt>
                <c:pt idx="6">
                  <c:v>867937.80900000001</c:v>
                </c:pt>
                <c:pt idx="7">
                  <c:v>752653.41299999994</c:v>
                </c:pt>
                <c:pt idx="8">
                  <c:v>1207705.4620000001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BDF-4E70-B1C6-E8D72F93FE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66303"/>
        <c:axId val="1"/>
      </c:lineChart>
      <c:catAx>
        <c:axId val="148046630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6630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Blouberg</a:t>
            </a:r>
          </a:p>
        </c:rich>
      </c:tx>
      <c:layout>
        <c:manualLayout>
          <c:xMode val="edge"/>
          <c:yMode val="edge"/>
          <c:x val="0.30687914010748657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Sheet1!$A$845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Sheet1!$B$845:$J$845</c:f>
              <c:numCache>
                <c:formatCode>#\ ###;\-#\ ###;</c:formatCode>
                <c:ptCount val="9"/>
                <c:pt idx="0">
                  <c:v>152339.44099999999</c:v>
                </c:pt>
                <c:pt idx="1">
                  <c:v>-23028.823</c:v>
                </c:pt>
                <c:pt idx="2">
                  <c:v>-98703.043999999994</c:v>
                </c:pt>
                <c:pt idx="3">
                  <c:v>39374.101000000002</c:v>
                </c:pt>
                <c:pt idx="4">
                  <c:v>-24300.341</c:v>
                </c:pt>
                <c:pt idx="5">
                  <c:v>-26329.141</c:v>
                </c:pt>
                <c:pt idx="6">
                  <c:v>-86347.024000000005</c:v>
                </c:pt>
                <c:pt idx="7">
                  <c:v>-108812.492</c:v>
                </c:pt>
                <c:pt idx="8">
                  <c:v>-81825.997000000003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14E-4728-8DE0-31E912B1F6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70879"/>
        <c:axId val="1"/>
      </c:lineChart>
      <c:catAx>
        <c:axId val="148047087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7087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 paperSize="9" orientation="landscape"/>
  </c:printSettings>
</c:chartSpace>
</file>

<file path=xl/charts/chart1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Molemole</a:t>
            </a:r>
          </a:p>
        </c:rich>
      </c:tx>
      <c:layout>
        <c:manualLayout>
          <c:xMode val="edge"/>
          <c:yMode val="edge"/>
          <c:x val="0.2989423544279187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Sheet1!$A$851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Sheet1!$B$851:$J$851</c:f>
              <c:numCache>
                <c:formatCode>#\ ###;\-#\ ###;</c:formatCode>
                <c:ptCount val="9"/>
                <c:pt idx="0">
                  <c:v>235918.62299999999</c:v>
                </c:pt>
                <c:pt idx="1">
                  <c:v>193973.984</c:v>
                </c:pt>
                <c:pt idx="2">
                  <c:v>183101.56700000001</c:v>
                </c:pt>
                <c:pt idx="3">
                  <c:v>146614.606</c:v>
                </c:pt>
                <c:pt idx="4">
                  <c:v>128242.47900000001</c:v>
                </c:pt>
                <c:pt idx="5">
                  <c:v>82849.092999999993</c:v>
                </c:pt>
                <c:pt idx="6">
                  <c:v>44179.152000000002</c:v>
                </c:pt>
                <c:pt idx="7">
                  <c:v>14896.492</c:v>
                </c:pt>
                <c:pt idx="8">
                  <c:v>427576.027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57F-4C36-8F39-67F117DEA1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79199"/>
        <c:axId val="1"/>
      </c:lineChart>
      <c:catAx>
        <c:axId val="148047919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7919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Polokwane</a:t>
            </a:r>
          </a:p>
        </c:rich>
      </c:tx>
      <c:layout>
        <c:manualLayout>
          <c:xMode val="edge"/>
          <c:yMode val="edge"/>
          <c:x val="0.29100640197753058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Sheet1!$A$857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Sheet1!$B$857:$J$857</c:f>
              <c:numCache>
                <c:formatCode>#\ ###;\-#\ ###;</c:formatCode>
                <c:ptCount val="9"/>
                <c:pt idx="0">
                  <c:v>1463339.42</c:v>
                </c:pt>
                <c:pt idx="1">
                  <c:v>1407369.7169999999</c:v>
                </c:pt>
                <c:pt idx="2">
                  <c:v>1288070.8459999999</c:v>
                </c:pt>
                <c:pt idx="3">
                  <c:v>1161394.534</c:v>
                </c:pt>
                <c:pt idx="4">
                  <c:v>1041406.769</c:v>
                </c:pt>
                <c:pt idx="5">
                  <c:v>1444966.5970000001</c:v>
                </c:pt>
                <c:pt idx="6">
                  <c:v>1307676.923</c:v>
                </c:pt>
                <c:pt idx="7">
                  <c:v>1156175.875</c:v>
                </c:pt>
                <c:pt idx="8">
                  <c:v>1588608.371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AF3-4283-BEC8-8FE8D33C837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71295"/>
        <c:axId val="1"/>
      </c:lineChart>
      <c:catAx>
        <c:axId val="148047129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7129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Lepelle-Nkumpi</a:t>
            </a:r>
          </a:p>
        </c:rich>
      </c:tx>
      <c:layout>
        <c:manualLayout>
          <c:xMode val="edge"/>
          <c:yMode val="edge"/>
          <c:x val="0.2566143120998764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Sheet1!$A$863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Sheet1!$B$863:$J$863</c:f>
              <c:numCache>
                <c:formatCode>#\ ###;\-#\ ###;</c:formatCode>
                <c:ptCount val="9"/>
                <c:pt idx="0">
                  <c:v>1026060.202</c:v>
                </c:pt>
                <c:pt idx="1">
                  <c:v>1006388.1139999999</c:v>
                </c:pt>
                <c:pt idx="2">
                  <c:v>1021115.901</c:v>
                </c:pt>
                <c:pt idx="3">
                  <c:v>998160.65500000003</c:v>
                </c:pt>
                <c:pt idx="4">
                  <c:v>1008253.944</c:v>
                </c:pt>
                <c:pt idx="5">
                  <c:v>1124594.746</c:v>
                </c:pt>
                <c:pt idx="6">
                  <c:v>1131246.6370000001</c:v>
                </c:pt>
                <c:pt idx="7">
                  <c:v>1206809.7590000001</c:v>
                </c:pt>
                <c:pt idx="8">
                  <c:v>1702035.3330000001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6B5-4977-9919-1E8161B5A3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77119"/>
        <c:axId val="1"/>
      </c:lineChart>
      <c:catAx>
        <c:axId val="148047711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7711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Capricorn</a:t>
            </a:r>
          </a:p>
        </c:rich>
      </c:tx>
      <c:layout>
        <c:manualLayout>
          <c:xMode val="edge"/>
          <c:yMode val="edge"/>
          <c:x val="0.30158813481648128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Sheet1!$A$869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Sheet1!$B$869:$J$869</c:f>
              <c:numCache>
                <c:formatCode>#\ ###;\-#\ ###;</c:formatCode>
                <c:ptCount val="9"/>
                <c:pt idx="0">
                  <c:v>1024914.287</c:v>
                </c:pt>
                <c:pt idx="1">
                  <c:v>959766.603</c:v>
                </c:pt>
                <c:pt idx="2">
                  <c:v>836779.05500000005</c:v>
                </c:pt>
                <c:pt idx="3">
                  <c:v>814663.79099999997</c:v>
                </c:pt>
                <c:pt idx="4">
                  <c:v>715493.77599999995</c:v>
                </c:pt>
                <c:pt idx="5">
                  <c:v>949959.06099999999</c:v>
                </c:pt>
                <c:pt idx="6">
                  <c:v>896685.44499999995</c:v>
                </c:pt>
                <c:pt idx="7">
                  <c:v>851552.26100000006</c:v>
                </c:pt>
                <c:pt idx="8">
                  <c:v>1030012.724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129-40F6-9730-18E617215FF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77535"/>
        <c:axId val="1"/>
      </c:lineChart>
      <c:catAx>
        <c:axId val="148047753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7753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Thabazimbi</a:t>
            </a:r>
          </a:p>
        </c:rich>
      </c:tx>
      <c:layout>
        <c:manualLayout>
          <c:xMode val="edge"/>
          <c:yMode val="edge"/>
          <c:x val="0.28836062158896808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Sheet1!$A$875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Sheet1!$B$875:$J$875</c:f>
              <c:numCache>
                <c:formatCode>#\ ###;\-#\ ###;</c:formatCode>
                <c:ptCount val="9"/>
                <c:pt idx="0">
                  <c:v>77428.509000000005</c:v>
                </c:pt>
                <c:pt idx="1">
                  <c:v>66682.198999999993</c:v>
                </c:pt>
                <c:pt idx="2">
                  <c:v>84339.966</c:v>
                </c:pt>
                <c:pt idx="3">
                  <c:v>77564.521999999997</c:v>
                </c:pt>
                <c:pt idx="4">
                  <c:v>145927.299</c:v>
                </c:pt>
                <c:pt idx="5">
                  <c:v>98478.707999999999</c:v>
                </c:pt>
                <c:pt idx="6">
                  <c:v>127655.239</c:v>
                </c:pt>
                <c:pt idx="7">
                  <c:v>172802.43400000001</c:v>
                </c:pt>
                <c:pt idx="8">
                  <c:v>199723.56899999999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903-4C2E-A859-386DBC32EB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90431"/>
        <c:axId val="1"/>
      </c:lineChart>
      <c:catAx>
        <c:axId val="148049043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9043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Lephalale</a:t>
            </a:r>
          </a:p>
        </c:rich>
      </c:tx>
      <c:layout>
        <c:manualLayout>
          <c:xMode val="edge"/>
          <c:yMode val="edge"/>
          <c:x val="0.30158813481648128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Sheet1!$A$881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Sheet1!$B$881:$J$881</c:f>
              <c:numCache>
                <c:formatCode>#\ ###;\-#\ ###;</c:formatCode>
                <c:ptCount val="9"/>
                <c:pt idx="0">
                  <c:v>219464.24900000001</c:v>
                </c:pt>
                <c:pt idx="1">
                  <c:v>303878.603</c:v>
                </c:pt>
                <c:pt idx="2">
                  <c:v>353768.875</c:v>
                </c:pt>
                <c:pt idx="3">
                  <c:v>423795.69900000002</c:v>
                </c:pt>
                <c:pt idx="4">
                  <c:v>394179.72399999999</c:v>
                </c:pt>
                <c:pt idx="5">
                  <c:v>115416.71</c:v>
                </c:pt>
                <c:pt idx="6">
                  <c:v>157019.66200000001</c:v>
                </c:pt>
                <c:pt idx="7">
                  <c:v>209914.03099999999</c:v>
                </c:pt>
                <c:pt idx="8">
                  <c:v>304258.95899999997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69F-4603-8501-8ADC2D20B1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94591"/>
        <c:axId val="1"/>
      </c:lineChart>
      <c:catAx>
        <c:axId val="148049459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9459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Bela Bela</a:t>
            </a:r>
          </a:p>
        </c:rich>
      </c:tx>
      <c:layout>
        <c:manualLayout>
          <c:xMode val="edge"/>
          <c:yMode val="edge"/>
          <c:x val="0.30687914010748657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Sheet1!$A$887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Sheet1!$B$887:$J$887</c:f>
              <c:numCache>
                <c:formatCode>#\ ###;\-#\ ###;</c:formatCode>
                <c:ptCount val="9"/>
                <c:pt idx="0">
                  <c:v>137182.56400000001</c:v>
                </c:pt>
                <c:pt idx="1">
                  <c:v>105249.44</c:v>
                </c:pt>
                <c:pt idx="2">
                  <c:v>66753.623000000007</c:v>
                </c:pt>
                <c:pt idx="3">
                  <c:v>85836.217000000004</c:v>
                </c:pt>
                <c:pt idx="4">
                  <c:v>67284.635999999999</c:v>
                </c:pt>
                <c:pt idx="5">
                  <c:v>92728.111999999994</c:v>
                </c:pt>
                <c:pt idx="6">
                  <c:v>80011.278999999995</c:v>
                </c:pt>
                <c:pt idx="7">
                  <c:v>128455.186</c:v>
                </c:pt>
                <c:pt idx="8">
                  <c:v>150813.01300000001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70B-4CFF-A9C1-64D3B9BDF04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92927"/>
        <c:axId val="1"/>
      </c:lineChart>
      <c:catAx>
        <c:axId val="148049292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9292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Waterberg</a:t>
            </a:r>
          </a:p>
        </c:rich>
      </c:tx>
      <c:layout>
        <c:manualLayout>
          <c:xMode val="edge"/>
          <c:yMode val="edge"/>
          <c:x val="0.29629712952547599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Sheet1!$A$905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Sheet1!$B$905:$J$905</c:f>
              <c:numCache>
                <c:formatCode>#\ ###;\-#\ ###;</c:formatCode>
                <c:ptCount val="9"/>
                <c:pt idx="0">
                  <c:v>-24388.39</c:v>
                </c:pt>
                <c:pt idx="1">
                  <c:v>30028.219000000001</c:v>
                </c:pt>
                <c:pt idx="2">
                  <c:v>20224.144</c:v>
                </c:pt>
                <c:pt idx="3">
                  <c:v>17427.597000000002</c:v>
                </c:pt>
                <c:pt idx="4">
                  <c:v>10022.486999999999</c:v>
                </c:pt>
                <c:pt idx="5">
                  <c:v>42658.284</c:v>
                </c:pt>
                <c:pt idx="6">
                  <c:v>28009.874</c:v>
                </c:pt>
                <c:pt idx="7">
                  <c:v>20750.960999999999</c:v>
                </c:pt>
                <c:pt idx="8">
                  <c:v>39277.328999999998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ADD-4398-9D04-45C4F50528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92511"/>
        <c:axId val="1"/>
      </c:lineChart>
      <c:catAx>
        <c:axId val="148049251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9251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Elias Motsoaledi</a:t>
            </a:r>
          </a:p>
        </c:rich>
      </c:tx>
      <c:layout>
        <c:manualLayout>
          <c:xMode val="edge"/>
          <c:yMode val="edge"/>
          <c:x val="0.2539688094543737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Sheet1!$A$917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Sheet1!$B$917:$J$917</c:f>
              <c:numCache>
                <c:formatCode>#\ ###;\-#\ ###;</c:formatCode>
                <c:ptCount val="9"/>
                <c:pt idx="0">
                  <c:v>208666.74400000001</c:v>
                </c:pt>
                <c:pt idx="1">
                  <c:v>180114.272</c:v>
                </c:pt>
                <c:pt idx="2">
                  <c:v>167009.29500000001</c:v>
                </c:pt>
                <c:pt idx="3">
                  <c:v>139619.111</c:v>
                </c:pt>
                <c:pt idx="4">
                  <c:v>102164.735</c:v>
                </c:pt>
                <c:pt idx="5">
                  <c:v>192363.24400000001</c:v>
                </c:pt>
                <c:pt idx="6">
                  <c:v>167855.00399999999</c:v>
                </c:pt>
                <c:pt idx="7">
                  <c:v>183040.21799999999</c:v>
                </c:pt>
                <c:pt idx="8">
                  <c:v>210925.334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B88-4988-8321-EB37B8139C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90015"/>
        <c:axId val="1"/>
      </c:lineChart>
      <c:catAx>
        <c:axId val="148049001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9001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Makhudutamaga</a:t>
            </a:r>
          </a:p>
        </c:rich>
      </c:tx>
      <c:layout>
        <c:manualLayout>
          <c:xMode val="edge"/>
          <c:yMode val="edge"/>
          <c:x val="0.25132358455193105"/>
          <c:y val="7.4469201988049363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Sheet1!$A$923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Sheet1!$B$923:$J$923</c:f>
              <c:numCache>
                <c:formatCode>#\ ###;\-#\ ###;</c:formatCode>
                <c:ptCount val="9"/>
                <c:pt idx="0">
                  <c:v>61393.137000000002</c:v>
                </c:pt>
                <c:pt idx="1">
                  <c:v>19772.883999999998</c:v>
                </c:pt>
                <c:pt idx="2">
                  <c:v>8744.2510000000002</c:v>
                </c:pt>
                <c:pt idx="3">
                  <c:v>-29690.652999999998</c:v>
                </c:pt>
                <c:pt idx="4">
                  <c:v>-26227.082999999999</c:v>
                </c:pt>
                <c:pt idx="5">
                  <c:v>4518.2449999999999</c:v>
                </c:pt>
                <c:pt idx="6">
                  <c:v>-26232.907999999999</c:v>
                </c:pt>
                <c:pt idx="7">
                  <c:v>-45188.137000000002</c:v>
                </c:pt>
                <c:pt idx="8">
                  <c:v>-8450.7009999999991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FD4-4D41-BD1E-6D05572804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90847"/>
        <c:axId val="1"/>
      </c:lineChart>
      <c:catAx>
        <c:axId val="148049084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9084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Fetakgomo-Greater Tubatse</a:t>
            </a:r>
          </a:p>
        </c:rich>
      </c:tx>
      <c:layout>
        <c:manualLayout>
          <c:xMode val="edge"/>
          <c:yMode val="edge"/>
          <c:x val="0.29100640197753058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Sheet1!$A$929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Sheet1!$B$929:$J$929</c:f>
              <c:numCache>
                <c:formatCode>#\ ###;\-#\ ###;</c:formatCode>
                <c:ptCount val="9"/>
                <c:pt idx="0">
                  <c:v>402651.88</c:v>
                </c:pt>
                <c:pt idx="1">
                  <c:v>402651.88</c:v>
                </c:pt>
                <c:pt idx="2">
                  <c:v>349391.74</c:v>
                </c:pt>
                <c:pt idx="3">
                  <c:v>352656.61499999999</c:v>
                </c:pt>
                <c:pt idx="4">
                  <c:v>383873.33100000001</c:v>
                </c:pt>
                <c:pt idx="5">
                  <c:v>543283.85100000002</c:v>
                </c:pt>
                <c:pt idx="6">
                  <c:v>506820.04599999997</c:v>
                </c:pt>
                <c:pt idx="7">
                  <c:v>490459.37900000002</c:v>
                </c:pt>
                <c:pt idx="8">
                  <c:v>603851.25399999996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B5B-4DCF-88E2-635959F58EB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91679"/>
        <c:axId val="1"/>
      </c:lineChart>
      <c:catAx>
        <c:axId val="148049167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9167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Sekhukhune</a:t>
            </a:r>
          </a:p>
        </c:rich>
      </c:tx>
      <c:layout>
        <c:manualLayout>
          <c:xMode val="edge"/>
          <c:yMode val="edge"/>
          <c:x val="0.2539688094543737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Sheet1!$A$935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Sheet1!$B$935:$J$935</c:f>
              <c:numCache>
                <c:formatCode>#\ ###;\-#\ ###;</c:formatCode>
                <c:ptCount val="9"/>
                <c:pt idx="0">
                  <c:v>1198628.2069999999</c:v>
                </c:pt>
                <c:pt idx="1">
                  <c:v>1280379.3540000001</c:v>
                </c:pt>
                <c:pt idx="2">
                  <c:v>1265359.7890000001</c:v>
                </c:pt>
                <c:pt idx="3">
                  <c:v>1264339.6100000001</c:v>
                </c:pt>
                <c:pt idx="4">
                  <c:v>1441796.348</c:v>
                </c:pt>
                <c:pt idx="5">
                  <c:v>2097090.084</c:v>
                </c:pt>
                <c:pt idx="6">
                  <c:v>2138626.909</c:v>
                </c:pt>
                <c:pt idx="7">
                  <c:v>91591.888000000006</c:v>
                </c:pt>
                <c:pt idx="8">
                  <c:v>1481426.942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5B9-4C92-A510-EA3FA42642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45695"/>
        <c:axId val="1"/>
      </c:lineChart>
      <c:catAx>
        <c:axId val="148334569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4569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Albert Luthuli</a:t>
            </a:r>
          </a:p>
        </c:rich>
      </c:tx>
      <c:layout>
        <c:manualLayout>
          <c:xMode val="edge"/>
          <c:yMode val="edge"/>
          <c:x val="0.27248732797289227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Sheet1!$A$943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Sheet1!$B$943:$J$943</c:f>
              <c:numCache>
                <c:formatCode>#\ ###;\-#\ ###;</c:formatCode>
                <c:ptCount val="9"/>
                <c:pt idx="0">
                  <c:v>273643.27</c:v>
                </c:pt>
                <c:pt idx="1">
                  <c:v>286005.71899999998</c:v>
                </c:pt>
                <c:pt idx="2">
                  <c:v>270278.01899999997</c:v>
                </c:pt>
                <c:pt idx="3">
                  <c:v>279746.348</c:v>
                </c:pt>
                <c:pt idx="4">
                  <c:v>351828.33199999999</c:v>
                </c:pt>
                <c:pt idx="5">
                  <c:v>468684.60399999999</c:v>
                </c:pt>
                <c:pt idx="6">
                  <c:v>466319.41399999999</c:v>
                </c:pt>
                <c:pt idx="7">
                  <c:v>458901.94699999999</c:v>
                </c:pt>
                <c:pt idx="8">
                  <c:v>583350.52899999998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051-4850-8AE6-282FA63406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44447"/>
        <c:axId val="1"/>
      </c:lineChart>
      <c:catAx>
        <c:axId val="148334444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4444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 paperSize="9" orientation="landscape"/>
  </c:printSettings>
</c:chartSpace>
</file>

<file path=xl/charts/chart1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Msukaligwa</a:t>
            </a:r>
          </a:p>
        </c:rich>
      </c:tx>
      <c:layout>
        <c:manualLayout>
          <c:xMode val="edge"/>
          <c:yMode val="edge"/>
          <c:x val="0.28571484120040547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Sheet1!$A$949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Sheet1!$B$949:$J$949</c:f>
              <c:numCache>
                <c:formatCode>#\ ###;\-#\ ###;</c:formatCode>
                <c:ptCount val="9"/>
                <c:pt idx="0">
                  <c:v>375129.74300000002</c:v>
                </c:pt>
                <c:pt idx="1">
                  <c:v>407484.49099999998</c:v>
                </c:pt>
                <c:pt idx="2">
                  <c:v>439384.29700000002</c:v>
                </c:pt>
                <c:pt idx="3">
                  <c:v>525264.11600000004</c:v>
                </c:pt>
                <c:pt idx="4">
                  <c:v>583964.08299999998</c:v>
                </c:pt>
                <c:pt idx="5">
                  <c:v>799422.88699999999</c:v>
                </c:pt>
                <c:pt idx="6">
                  <c:v>826893.28599999996</c:v>
                </c:pt>
                <c:pt idx="7">
                  <c:v>865653.28399999999</c:v>
                </c:pt>
                <c:pt idx="8">
                  <c:v>894624.49600000004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31D-4D1A-BBDA-C65CA00A8A6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39871"/>
        <c:axId val="1"/>
      </c:lineChart>
      <c:catAx>
        <c:axId val="148333987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3987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Mkhondo</a:t>
            </a:r>
          </a:p>
        </c:rich>
      </c:tx>
      <c:layout>
        <c:manualLayout>
          <c:xMode val="edge"/>
          <c:yMode val="edge"/>
          <c:x val="0.30423363746198395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Sheet1!$A$955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Sheet1!$B$955:$J$955</c:f>
              <c:numCache>
                <c:formatCode>#\ ###;\-#\ ###;</c:formatCode>
                <c:ptCount val="9"/>
                <c:pt idx="0">
                  <c:v>-68619.525999999998</c:v>
                </c:pt>
                <c:pt idx="1">
                  <c:v>-59023.985999999997</c:v>
                </c:pt>
                <c:pt idx="2">
                  <c:v>8428.6460000000006</c:v>
                </c:pt>
                <c:pt idx="3">
                  <c:v>-3969.4879999999998</c:v>
                </c:pt>
                <c:pt idx="4">
                  <c:v>11492.001</c:v>
                </c:pt>
                <c:pt idx="5">
                  <c:v>-21368.598999999998</c:v>
                </c:pt>
                <c:pt idx="6">
                  <c:v>-14439.089</c:v>
                </c:pt>
                <c:pt idx="7">
                  <c:v>44125.567999999999</c:v>
                </c:pt>
                <c:pt idx="8">
                  <c:v>30866.218000000001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457-4B0F-B662-B935C428CB3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58591"/>
        <c:axId val="1"/>
      </c:lineChart>
      <c:catAx>
        <c:axId val="148335859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5859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Pixley Ka Seme</a:t>
            </a:r>
          </a:p>
        </c:rich>
      </c:tx>
      <c:layout>
        <c:manualLayout>
          <c:xMode val="edge"/>
          <c:yMode val="edge"/>
          <c:x val="0.26190531739088169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Sheet1!$A$961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Sheet1!$B$961:$J$961</c:f>
              <c:numCache>
                <c:formatCode>#\ ###;\-#\ ###;</c:formatCode>
                <c:ptCount val="9"/>
                <c:pt idx="0">
                  <c:v>58207.099000000002</c:v>
                </c:pt>
                <c:pt idx="1">
                  <c:v>39820.571000000004</c:v>
                </c:pt>
                <c:pt idx="2">
                  <c:v>12235.593999999999</c:v>
                </c:pt>
                <c:pt idx="3">
                  <c:v>36192.631999999998</c:v>
                </c:pt>
                <c:pt idx="4">
                  <c:v>-888.553</c:v>
                </c:pt>
                <c:pt idx="5">
                  <c:v>-7683.2139999999999</c:v>
                </c:pt>
                <c:pt idx="6">
                  <c:v>-6840.4279999999999</c:v>
                </c:pt>
                <c:pt idx="7">
                  <c:v>-33711.235999999997</c:v>
                </c:pt>
                <c:pt idx="8">
                  <c:v>-14818.87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2FB-4F1E-B8B8-786269FCDD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42783"/>
        <c:axId val="1"/>
      </c:lineChart>
      <c:catAx>
        <c:axId val="148334278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4278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Lekwa</a:t>
            </a:r>
          </a:p>
        </c:rich>
      </c:tx>
      <c:layout>
        <c:manualLayout>
          <c:xMode val="edge"/>
          <c:yMode val="edge"/>
          <c:x val="0.32275215598050244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Sheet1!$A$967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Sheet1!$B$967:$J$967</c:f>
              <c:numCache>
                <c:formatCode>#\ ###;\-#\ ###;</c:formatCode>
                <c:ptCount val="9"/>
                <c:pt idx="0">
                  <c:v>153070.11499999999</c:v>
                </c:pt>
                <c:pt idx="1">
                  <c:v>194353.139</c:v>
                </c:pt>
                <c:pt idx="2">
                  <c:v>211279.606</c:v>
                </c:pt>
                <c:pt idx="3">
                  <c:v>225850.45800000001</c:v>
                </c:pt>
                <c:pt idx="4">
                  <c:v>265996.52299999999</c:v>
                </c:pt>
                <c:pt idx="5">
                  <c:v>328482.98300000001</c:v>
                </c:pt>
                <c:pt idx="6">
                  <c:v>455165.39500000002</c:v>
                </c:pt>
                <c:pt idx="7">
                  <c:v>499223.63099999999</c:v>
                </c:pt>
                <c:pt idx="8">
                  <c:v>630731.34900000005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44F-42EA-92A7-3B7A20496A3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55263"/>
        <c:axId val="1"/>
      </c:lineChart>
      <c:catAx>
        <c:axId val="148335526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5526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Dipaleseng</a:t>
            </a:r>
          </a:p>
        </c:rich>
      </c:tx>
      <c:layout>
        <c:manualLayout>
          <c:xMode val="edge"/>
          <c:yMode val="edge"/>
          <c:x val="0.29100640197753058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Sheet1!$A$973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Sheet1!$B$973:$J$973</c:f>
              <c:numCache>
                <c:formatCode>#\ ###;\-#\ ###;</c:formatCode>
                <c:ptCount val="9"/>
                <c:pt idx="0">
                  <c:v>60271.694000000003</c:v>
                </c:pt>
                <c:pt idx="1">
                  <c:v>25772.809000000001</c:v>
                </c:pt>
                <c:pt idx="2">
                  <c:v>26210.978999999999</c:v>
                </c:pt>
                <c:pt idx="3">
                  <c:v>13201.852999999999</c:v>
                </c:pt>
                <c:pt idx="4">
                  <c:v>7632.1319999999996</c:v>
                </c:pt>
                <c:pt idx="5">
                  <c:v>20642.127</c:v>
                </c:pt>
                <c:pt idx="6">
                  <c:v>17993.36</c:v>
                </c:pt>
                <c:pt idx="7">
                  <c:v>10070.512000000001</c:v>
                </c:pt>
                <c:pt idx="8">
                  <c:v>12586.405000000001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73B-4A1A-9CA7-5D67D51DAA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57759"/>
        <c:axId val="1"/>
      </c:lineChart>
      <c:catAx>
        <c:axId val="148335775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5775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Govan Mbeki</a:t>
            </a:r>
          </a:p>
        </c:rich>
      </c:tx>
      <c:layout>
        <c:manualLayout>
          <c:xMode val="edge"/>
          <c:yMode val="edge"/>
          <c:x val="0.27777888875001738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Sheet1!$A$979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Sheet1!$B$979:$J$979</c:f>
              <c:numCache>
                <c:formatCode>#\ ###;\-#\ ###;</c:formatCode>
                <c:ptCount val="9"/>
                <c:pt idx="0">
                  <c:v>117970.80100000001</c:v>
                </c:pt>
                <c:pt idx="1">
                  <c:v>207432.66399999999</c:v>
                </c:pt>
                <c:pt idx="2">
                  <c:v>285290.13699999999</c:v>
                </c:pt>
                <c:pt idx="3">
                  <c:v>358751.33</c:v>
                </c:pt>
                <c:pt idx="4">
                  <c:v>405217.09700000001</c:v>
                </c:pt>
                <c:pt idx="5">
                  <c:v>556686.84900000005</c:v>
                </c:pt>
                <c:pt idx="6">
                  <c:v>604987.55200000003</c:v>
                </c:pt>
                <c:pt idx="7">
                  <c:v>665683.94400000002</c:v>
                </c:pt>
                <c:pt idx="8">
                  <c:v>779754.12600000005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0E0-40C3-9BB0-D46FE44E7D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48191"/>
        <c:axId val="1"/>
      </c:lineChart>
      <c:catAx>
        <c:axId val="148334819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4819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Gert Sibande</a:t>
            </a:r>
          </a:p>
        </c:rich>
      </c:tx>
      <c:layout>
        <c:manualLayout>
          <c:xMode val="edge"/>
          <c:yMode val="edge"/>
          <c:x val="0.27777888875001738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Sheet1!$A$985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Sheet1!$B$985:$J$985</c:f>
              <c:numCache>
                <c:formatCode>#\ ###;\-#\ ###;</c:formatCode>
                <c:ptCount val="9"/>
                <c:pt idx="0">
                  <c:v>382989.47899999999</c:v>
                </c:pt>
                <c:pt idx="1">
                  <c:v>452428.41800000001</c:v>
                </c:pt>
                <c:pt idx="2">
                  <c:v>482048.73</c:v>
                </c:pt>
                <c:pt idx="3">
                  <c:v>525035.03500000003</c:v>
                </c:pt>
                <c:pt idx="4">
                  <c:v>540052.755</c:v>
                </c:pt>
                <c:pt idx="5">
                  <c:v>699335.08400000003</c:v>
                </c:pt>
                <c:pt idx="6">
                  <c:v>708227.17</c:v>
                </c:pt>
                <c:pt idx="7">
                  <c:v>762823.32299999997</c:v>
                </c:pt>
                <c:pt idx="8">
                  <c:v>893427.43500000006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577-4D41-AA1B-920A400976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51935"/>
        <c:axId val="1"/>
      </c:lineChart>
      <c:catAx>
        <c:axId val="148335193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5193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Delmas</a:t>
            </a:r>
          </a:p>
        </c:rich>
      </c:tx>
      <c:layout>
        <c:manualLayout>
          <c:xMode val="edge"/>
          <c:yMode val="edge"/>
          <c:x val="0.31746115068949715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Sheet1!$A$991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Sheet1!$B$991:$J$991</c:f>
              <c:numCache>
                <c:formatCode>#\ ###;\-#\ ###;</c:formatCode>
                <c:ptCount val="9"/>
                <c:pt idx="0">
                  <c:v>18416.609</c:v>
                </c:pt>
                <c:pt idx="1">
                  <c:v>25185.98</c:v>
                </c:pt>
                <c:pt idx="2">
                  <c:v>31887.573</c:v>
                </c:pt>
                <c:pt idx="3">
                  <c:v>25399.455999999998</c:v>
                </c:pt>
                <c:pt idx="4">
                  <c:v>25399.455999999998</c:v>
                </c:pt>
                <c:pt idx="5">
                  <c:v>15856.486999999999</c:v>
                </c:pt>
                <c:pt idx="6">
                  <c:v>-10786.525</c:v>
                </c:pt>
                <c:pt idx="7">
                  <c:v>111436.33500000001</c:v>
                </c:pt>
                <c:pt idx="8">
                  <c:v>146468.31599999999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029-457A-8441-67922801B7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35711"/>
        <c:axId val="1"/>
      </c:lineChart>
      <c:catAx>
        <c:axId val="148333571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3571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Emalahleni</a:t>
            </a:r>
          </a:p>
        </c:rich>
      </c:tx>
      <c:layout>
        <c:manualLayout>
          <c:xMode val="edge"/>
          <c:yMode val="edge"/>
          <c:x val="0.29365162687997337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Sheet1!$A$997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Sheet1!$B$997:$J$997</c:f>
              <c:numCache>
                <c:formatCode>#\ ###;\-#\ ###;</c:formatCode>
                <c:ptCount val="9"/>
                <c:pt idx="0">
                  <c:v>201093.27499999999</c:v>
                </c:pt>
                <c:pt idx="1">
                  <c:v>237748.78599999999</c:v>
                </c:pt>
                <c:pt idx="2">
                  <c:v>251734.85800000001</c:v>
                </c:pt>
                <c:pt idx="3">
                  <c:v>267936.53399999999</c:v>
                </c:pt>
                <c:pt idx="4">
                  <c:v>350376.20600000001</c:v>
                </c:pt>
                <c:pt idx="5">
                  <c:v>406027.83399999997</c:v>
                </c:pt>
                <c:pt idx="6">
                  <c:v>452473.61499999999</c:v>
                </c:pt>
                <c:pt idx="7">
                  <c:v>508242.228</c:v>
                </c:pt>
                <c:pt idx="8">
                  <c:v>613020.24300000002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D62-44F7-A26D-3A5E660808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33631"/>
        <c:axId val="1"/>
      </c:lineChart>
      <c:catAx>
        <c:axId val="148333363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3363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Steve Tshwete</a:t>
            </a:r>
          </a:p>
        </c:rich>
      </c:tx>
      <c:layout>
        <c:manualLayout>
          <c:xMode val="edge"/>
          <c:yMode val="edge"/>
          <c:x val="0.26190531739088169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Sheet1!$A$1003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Sheet1!$B$1003:$J$1003</c:f>
              <c:numCache>
                <c:formatCode>#\ ###;\-#\ ###;</c:formatCode>
                <c:ptCount val="9"/>
                <c:pt idx="0">
                  <c:v>180179.073</c:v>
                </c:pt>
                <c:pt idx="1">
                  <c:v>62091.595999999998</c:v>
                </c:pt>
                <c:pt idx="2">
                  <c:v>98478.661999999997</c:v>
                </c:pt>
                <c:pt idx="3">
                  <c:v>-16871.502</c:v>
                </c:pt>
                <c:pt idx="4">
                  <c:v>-171303.65700000001</c:v>
                </c:pt>
                <c:pt idx="5">
                  <c:v>-129612.35400000001</c:v>
                </c:pt>
                <c:pt idx="6">
                  <c:v>-178471.299</c:v>
                </c:pt>
                <c:pt idx="7">
                  <c:v>-179712.62299999999</c:v>
                </c:pt>
                <c:pt idx="8">
                  <c:v>-121194.178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DDE-46EF-85AE-1C5BDF5A97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53183"/>
        <c:axId val="1"/>
      </c:lineChart>
      <c:catAx>
        <c:axId val="148335318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5318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Emekhazeni</a:t>
            </a:r>
          </a:p>
        </c:rich>
      </c:tx>
      <c:layout>
        <c:manualLayout>
          <c:xMode val="edge"/>
          <c:yMode val="edge"/>
          <c:x val="0.28306961629796279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Sheet1!$A$1009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Sheet1!$B$1009:$J$1009</c:f>
              <c:numCache>
                <c:formatCode>#\ ###;\-#\ ###;</c:formatCode>
                <c:ptCount val="9"/>
                <c:pt idx="1">
                  <c:v>12768.579</c:v>
                </c:pt>
                <c:pt idx="2">
                  <c:v>82475.025999999998</c:v>
                </c:pt>
                <c:pt idx="3">
                  <c:v>79321.3</c:v>
                </c:pt>
                <c:pt idx="4">
                  <c:v>80813.093999999997</c:v>
                </c:pt>
                <c:pt idx="5">
                  <c:v>-29828.727999999999</c:v>
                </c:pt>
                <c:pt idx="6">
                  <c:v>79154.646999999997</c:v>
                </c:pt>
                <c:pt idx="7">
                  <c:v>99234.351999999999</c:v>
                </c:pt>
                <c:pt idx="8">
                  <c:v>190352.986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2FA-44CB-B5ED-928CD693BAD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56511"/>
        <c:axId val="1"/>
      </c:lineChart>
      <c:catAx>
        <c:axId val="148335651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5651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Thembisile</a:t>
            </a:r>
          </a:p>
        </c:rich>
      </c:tx>
      <c:layout>
        <c:manualLayout>
          <c:xMode val="edge"/>
          <c:yMode val="edge"/>
          <c:x val="0.29100640197753058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Sheet1!$A$1015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Sheet1!$B$1015:$J$1015</c:f>
              <c:numCache>
                <c:formatCode>#\ ###;\-#\ ###;</c:formatCode>
                <c:ptCount val="9"/>
                <c:pt idx="0">
                  <c:v>512758.54700000002</c:v>
                </c:pt>
                <c:pt idx="1">
                  <c:v>526209.27300000004</c:v>
                </c:pt>
                <c:pt idx="2">
                  <c:v>510683.73800000001</c:v>
                </c:pt>
                <c:pt idx="3">
                  <c:v>463127.11300000001</c:v>
                </c:pt>
                <c:pt idx="4">
                  <c:v>488555.663</c:v>
                </c:pt>
                <c:pt idx="5">
                  <c:v>422988.505</c:v>
                </c:pt>
                <c:pt idx="6">
                  <c:v>398078.592</c:v>
                </c:pt>
                <c:pt idx="7">
                  <c:v>380834.29399999999</c:v>
                </c:pt>
                <c:pt idx="8">
                  <c:v>380751.55300000001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C93-407E-B683-4CAD51098A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58175"/>
        <c:axId val="1"/>
      </c:lineChart>
      <c:catAx>
        <c:axId val="148335817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5817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Dr. J. S. Moroka</a:t>
            </a:r>
          </a:p>
        </c:rich>
      </c:tx>
      <c:layout>
        <c:manualLayout>
          <c:xMode val="edge"/>
          <c:yMode val="edge"/>
          <c:x val="0.25925953700231913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Sheet1!$A$1021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Sheet1!$B$1021:$J$1021</c:f>
              <c:numCache>
                <c:formatCode>#\ ###;\-#\ ###;</c:formatCode>
                <c:ptCount val="9"/>
                <c:pt idx="0">
                  <c:v>148396.65100000001</c:v>
                </c:pt>
                <c:pt idx="1">
                  <c:v>141301.49299999999</c:v>
                </c:pt>
                <c:pt idx="2">
                  <c:v>145934.992</c:v>
                </c:pt>
                <c:pt idx="3">
                  <c:v>112434.967</c:v>
                </c:pt>
                <c:pt idx="4">
                  <c:v>121100.057</c:v>
                </c:pt>
                <c:pt idx="5">
                  <c:v>244989.05600000001</c:v>
                </c:pt>
                <c:pt idx="6">
                  <c:v>247467.739</c:v>
                </c:pt>
                <c:pt idx="7">
                  <c:v>239200.47399999999</c:v>
                </c:pt>
                <c:pt idx="8">
                  <c:v>355458.50300000003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03F-4A3B-8AC1-D0DA19C58B4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50687"/>
        <c:axId val="1"/>
      </c:lineChart>
      <c:catAx>
        <c:axId val="148335068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5068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Nkangala</a:t>
            </a:r>
          </a:p>
        </c:rich>
      </c:tx>
      <c:layout>
        <c:manualLayout>
          <c:xMode val="edge"/>
          <c:yMode val="edge"/>
          <c:x val="0.30687914010748657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Sheet1!$A$1027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Sheet1!$B$1027:$J$1027</c:f>
              <c:numCache>
                <c:formatCode>#\ ###;\-#\ ###;</c:formatCode>
                <c:ptCount val="9"/>
                <c:pt idx="0">
                  <c:v>240927.93900000001</c:v>
                </c:pt>
                <c:pt idx="1">
                  <c:v>217439.56099999999</c:v>
                </c:pt>
                <c:pt idx="2">
                  <c:v>181559.42</c:v>
                </c:pt>
                <c:pt idx="3">
                  <c:v>173051.92600000001</c:v>
                </c:pt>
                <c:pt idx="4">
                  <c:v>131539.19</c:v>
                </c:pt>
                <c:pt idx="5">
                  <c:v>161837.81599999999</c:v>
                </c:pt>
                <c:pt idx="6">
                  <c:v>148833.22200000001</c:v>
                </c:pt>
                <c:pt idx="7">
                  <c:v>125197.546</c:v>
                </c:pt>
                <c:pt idx="8">
                  <c:v>224965.11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D28-4C63-BA28-F6DFF800F8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57343"/>
        <c:axId val="1"/>
      </c:lineChart>
      <c:catAx>
        <c:axId val="148335734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5734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Thaba Chweu</a:t>
            </a:r>
          </a:p>
        </c:rich>
      </c:tx>
      <c:layout>
        <c:manualLayout>
          <c:xMode val="edge"/>
          <c:yMode val="edge"/>
          <c:x val="0.27248732797289227"/>
          <c:y val="7.446910045335242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Sheet1!$A$1033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Sheet1!$B$1033:$J$1033</c:f>
              <c:numCache>
                <c:formatCode>#\ ###;\-#\ ###;</c:formatCode>
                <c:ptCount val="9"/>
                <c:pt idx="0">
                  <c:v>91479.989000000001</c:v>
                </c:pt>
                <c:pt idx="1">
                  <c:v>72679.585000000006</c:v>
                </c:pt>
                <c:pt idx="2">
                  <c:v>53610.169000000002</c:v>
                </c:pt>
                <c:pt idx="3">
                  <c:v>55172.131999999998</c:v>
                </c:pt>
                <c:pt idx="4">
                  <c:v>84769.623000000007</c:v>
                </c:pt>
                <c:pt idx="5">
                  <c:v>101307.932</c:v>
                </c:pt>
                <c:pt idx="6">
                  <c:v>108737.901</c:v>
                </c:pt>
                <c:pt idx="7">
                  <c:v>114650.609</c:v>
                </c:pt>
                <c:pt idx="8">
                  <c:v>25404.493999999999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C98-412D-936D-F559B7F1087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34879"/>
        <c:axId val="1"/>
      </c:lineChart>
      <c:catAx>
        <c:axId val="148333487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3487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Nkomazi</a:t>
            </a:r>
          </a:p>
        </c:rich>
      </c:tx>
      <c:layout>
        <c:manualLayout>
          <c:xMode val="edge"/>
          <c:yMode val="edge"/>
          <c:x val="0.30952464275298924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Sheet1!$A$1039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Sheet1!$B$1039:$J$1039</c:f>
              <c:numCache>
                <c:formatCode>#\ ###;\-#\ ###;</c:formatCode>
                <c:ptCount val="9"/>
                <c:pt idx="0">
                  <c:v>383954.88</c:v>
                </c:pt>
                <c:pt idx="1">
                  <c:v>79479.864000000001</c:v>
                </c:pt>
                <c:pt idx="2">
                  <c:v>76574.375</c:v>
                </c:pt>
                <c:pt idx="3">
                  <c:v>232373.81299999999</c:v>
                </c:pt>
                <c:pt idx="4">
                  <c:v>160907.533</c:v>
                </c:pt>
                <c:pt idx="5">
                  <c:v>517290.65700000001</c:v>
                </c:pt>
                <c:pt idx="6">
                  <c:v>470176.12900000002</c:v>
                </c:pt>
                <c:pt idx="7">
                  <c:v>439611.19199999998</c:v>
                </c:pt>
                <c:pt idx="8">
                  <c:v>635352.723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09D-4F3F-B6CE-C052AA6F8D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43199"/>
        <c:axId val="1"/>
      </c:lineChart>
      <c:catAx>
        <c:axId val="148334319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4319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Bushbuckridge</a:t>
            </a:r>
          </a:p>
        </c:rich>
      </c:tx>
      <c:layout>
        <c:manualLayout>
          <c:xMode val="edge"/>
          <c:yMode val="edge"/>
          <c:x val="0.26190531739088169"/>
          <c:y val="7.446687975884203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Sheet1!$A$1045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Sheet1!$B$1045:$J$1045</c:f>
              <c:numCache>
                <c:formatCode>#\ ###;\-#\ ###;</c:formatCode>
                <c:ptCount val="9"/>
                <c:pt idx="0">
                  <c:v>239581.236</c:v>
                </c:pt>
                <c:pt idx="1">
                  <c:v>211385.723</c:v>
                </c:pt>
                <c:pt idx="2">
                  <c:v>137938.101</c:v>
                </c:pt>
                <c:pt idx="3">
                  <c:v>190493.27100000001</c:v>
                </c:pt>
                <c:pt idx="4">
                  <c:v>307489.89299999998</c:v>
                </c:pt>
                <c:pt idx="5">
                  <c:v>166459.739</c:v>
                </c:pt>
                <c:pt idx="6">
                  <c:v>192022.93799999999</c:v>
                </c:pt>
                <c:pt idx="7">
                  <c:v>284838.51299999998</c:v>
                </c:pt>
                <c:pt idx="8">
                  <c:v>340783.255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CAF-4EF3-BFE8-86FEB37145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49855"/>
        <c:axId val="1"/>
      </c:lineChart>
      <c:catAx>
        <c:axId val="148334985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4985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Ehlanzeni</a:t>
            </a:r>
          </a:p>
        </c:rich>
      </c:tx>
      <c:layout>
        <c:manualLayout>
          <c:xMode val="edge"/>
          <c:yMode val="edge"/>
          <c:x val="0.30423363746198395"/>
          <c:y val="7.446843338131120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Sheet1!$A$1057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Sheet1!$B$1057:$J$1057</c:f>
              <c:numCache>
                <c:formatCode>#\ ###;\-#\ ###;</c:formatCode>
                <c:ptCount val="9"/>
                <c:pt idx="0">
                  <c:v>52637.875</c:v>
                </c:pt>
                <c:pt idx="1">
                  <c:v>-5929.433</c:v>
                </c:pt>
                <c:pt idx="2">
                  <c:v>-25188.856</c:v>
                </c:pt>
                <c:pt idx="3">
                  <c:v>-57051.866999999998</c:v>
                </c:pt>
                <c:pt idx="4">
                  <c:v>-80997.422000000006</c:v>
                </c:pt>
                <c:pt idx="5">
                  <c:v>-44108.214999999997</c:v>
                </c:pt>
                <c:pt idx="6">
                  <c:v>-71236.656000000003</c:v>
                </c:pt>
                <c:pt idx="7">
                  <c:v>-102415.69100000001</c:v>
                </c:pt>
                <c:pt idx="8">
                  <c:v>-86042.229000000007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8E8-4B0E-8B3B-34ED0058D91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48607"/>
        <c:axId val="1"/>
      </c:lineChart>
      <c:catAx>
        <c:axId val="148334860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4860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Ga-Segonyana</a:t>
            </a:r>
          </a:p>
        </c:rich>
      </c:tx>
      <c:layout>
        <c:manualLayout>
          <c:xMode val="edge"/>
          <c:yMode val="edge"/>
          <c:x val="0.26984210307044953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Sheet1!$A$1071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Sheet1!$B$1071:$J$1071</c:f>
              <c:numCache>
                <c:formatCode>#\ ###;\-#\ ###;</c:formatCode>
                <c:ptCount val="9"/>
                <c:pt idx="0">
                  <c:v>131375.228</c:v>
                </c:pt>
                <c:pt idx="1">
                  <c:v>78114.137000000002</c:v>
                </c:pt>
                <c:pt idx="2">
                  <c:v>65291.663</c:v>
                </c:pt>
                <c:pt idx="3">
                  <c:v>40714.275000000001</c:v>
                </c:pt>
                <c:pt idx="4">
                  <c:v>34448.749000000003</c:v>
                </c:pt>
                <c:pt idx="5">
                  <c:v>79978.149000000005</c:v>
                </c:pt>
                <c:pt idx="6">
                  <c:v>58489.64</c:v>
                </c:pt>
                <c:pt idx="7">
                  <c:v>35216.036</c:v>
                </c:pt>
                <c:pt idx="8">
                  <c:v>120623.325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4E2-4BA7-A7D1-A337122C10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38623"/>
        <c:axId val="1"/>
      </c:lineChart>
      <c:catAx>
        <c:axId val="148333862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3862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6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Gamagara</a:t>
            </a:r>
          </a:p>
        </c:rich>
      </c:tx>
      <c:layout>
        <c:manualLayout>
          <c:xMode val="edge"/>
          <c:yMode val="edge"/>
          <c:x val="0.2989423544279187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Sheet1!$A$1077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Sheet1!$B$1077:$J$1077</c:f>
              <c:numCache>
                <c:formatCode>#\ ###;\-#\ ###;</c:formatCode>
                <c:ptCount val="9"/>
                <c:pt idx="0">
                  <c:v>7539.732</c:v>
                </c:pt>
                <c:pt idx="1">
                  <c:v>15386.093999999999</c:v>
                </c:pt>
                <c:pt idx="2">
                  <c:v>29772.286</c:v>
                </c:pt>
                <c:pt idx="3">
                  <c:v>-6665.2659999999996</c:v>
                </c:pt>
                <c:pt idx="4">
                  <c:v>-9027.1409999999996</c:v>
                </c:pt>
                <c:pt idx="5">
                  <c:v>-13038.49</c:v>
                </c:pt>
                <c:pt idx="6">
                  <c:v>-17091.071</c:v>
                </c:pt>
                <c:pt idx="7">
                  <c:v>-17091.071</c:v>
                </c:pt>
                <c:pt idx="8">
                  <c:v>-32784.663999999997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D7B-4FB3-9C88-F42CAC9C4F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43615"/>
        <c:axId val="1"/>
      </c:lineChart>
      <c:catAx>
        <c:axId val="148334361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4361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 paperSize="9" orientation="landscape" horizontalDpi="1200" verticalDpi="1200"/>
  </c:printSettings>
</c:chartSpace>
</file>

<file path=xl/charts/chart16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John Taolo Gaetsewe</a:t>
            </a:r>
          </a:p>
        </c:rich>
      </c:tx>
      <c:layout>
        <c:manualLayout>
          <c:xMode val="edge"/>
          <c:yMode val="edge"/>
          <c:x val="0.21428626977183407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Sheet1!$A$1083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Sheet1!$B$1083:$J$1083</c:f>
              <c:numCache>
                <c:formatCode>#\ ###;\-#\ ###;</c:formatCode>
                <c:ptCount val="9"/>
                <c:pt idx="0">
                  <c:v>85496.9</c:v>
                </c:pt>
                <c:pt idx="1">
                  <c:v>112234.212</c:v>
                </c:pt>
                <c:pt idx="2">
                  <c:v>112234.212</c:v>
                </c:pt>
                <c:pt idx="3">
                  <c:v>112883.027</c:v>
                </c:pt>
                <c:pt idx="4">
                  <c:v>113285.925</c:v>
                </c:pt>
                <c:pt idx="5">
                  <c:v>145248.12</c:v>
                </c:pt>
                <c:pt idx="6">
                  <c:v>148406.50700000001</c:v>
                </c:pt>
                <c:pt idx="7">
                  <c:v>149008.77600000001</c:v>
                </c:pt>
                <c:pt idx="8">
                  <c:v>181148.02499999999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927-49B7-ACF8-F1762E263E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36127"/>
        <c:axId val="1"/>
      </c:lineChart>
      <c:catAx>
        <c:axId val="148333612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3612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6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Richtersveld</a:t>
            </a:r>
          </a:p>
        </c:rich>
      </c:tx>
      <c:layout>
        <c:manualLayout>
          <c:xMode val="edge"/>
          <c:yMode val="edge"/>
          <c:x val="0.2804241136524601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Sheet1!$A$1089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Sheet1!$B$1089:$J$1089</c:f>
              <c:numCache>
                <c:formatCode>#\ ###;\-#\ ###;</c:formatCode>
                <c:ptCount val="9"/>
                <c:pt idx="0">
                  <c:v>26519.794999999998</c:v>
                </c:pt>
                <c:pt idx="1">
                  <c:v>62449.148999999998</c:v>
                </c:pt>
                <c:pt idx="2">
                  <c:v>63432.451999999997</c:v>
                </c:pt>
                <c:pt idx="3">
                  <c:v>87112.835000000006</c:v>
                </c:pt>
                <c:pt idx="4">
                  <c:v>88934.131999999998</c:v>
                </c:pt>
                <c:pt idx="5">
                  <c:v>88934.131999999998</c:v>
                </c:pt>
                <c:pt idx="6">
                  <c:v>93957.959000000003</c:v>
                </c:pt>
                <c:pt idx="7">
                  <c:v>95067.137000000002</c:v>
                </c:pt>
                <c:pt idx="8">
                  <c:v>124078.236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F84-4377-A1B5-D19F992C75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37375"/>
        <c:axId val="1"/>
      </c:lineChart>
      <c:catAx>
        <c:axId val="148333737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3737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6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Nama Khoi</a:t>
            </a:r>
          </a:p>
        </c:rich>
      </c:tx>
      <c:layout>
        <c:manualLayout>
          <c:xMode val="edge"/>
          <c:yMode val="edge"/>
          <c:x val="0.29629712952547599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Sheet1!$A$1095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Sheet1!$B$1095:$J$1095</c:f>
              <c:numCache>
                <c:formatCode>#\ ###;\-#\ ###;</c:formatCode>
                <c:ptCount val="9"/>
                <c:pt idx="0">
                  <c:v>36886.250999999997</c:v>
                </c:pt>
                <c:pt idx="1">
                  <c:v>54327.572</c:v>
                </c:pt>
                <c:pt idx="2">
                  <c:v>89469.43</c:v>
                </c:pt>
                <c:pt idx="3">
                  <c:v>109189.236</c:v>
                </c:pt>
                <c:pt idx="4">
                  <c:v>116117.605</c:v>
                </c:pt>
                <c:pt idx="5">
                  <c:v>155309.03099999999</c:v>
                </c:pt>
                <c:pt idx="6">
                  <c:v>491942.81099999999</c:v>
                </c:pt>
                <c:pt idx="7">
                  <c:v>514542.28399999999</c:v>
                </c:pt>
                <c:pt idx="8">
                  <c:v>554346.26800000004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A43-4E29-AE73-D2D70891E52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36543"/>
        <c:axId val="1"/>
      </c:lineChart>
      <c:catAx>
        <c:axId val="148333654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3654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6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Kamiesberg</a:t>
            </a:r>
          </a:p>
        </c:rich>
      </c:tx>
      <c:layout>
        <c:manualLayout>
          <c:xMode val="edge"/>
          <c:yMode val="edge"/>
          <c:x val="0.28306961629796279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Sheet1!$A$1101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Sheet1!$B$1101:$J$1101</c:f>
              <c:numCache>
                <c:formatCode>#\ ###;\-#\ ###;</c:formatCode>
                <c:ptCount val="9"/>
                <c:pt idx="0">
                  <c:v>-1047.3989999999999</c:v>
                </c:pt>
                <c:pt idx="1">
                  <c:v>-2000.502</c:v>
                </c:pt>
                <c:pt idx="2">
                  <c:v>-9165.4060000000009</c:v>
                </c:pt>
                <c:pt idx="3">
                  <c:v>-15447.138999999999</c:v>
                </c:pt>
                <c:pt idx="4">
                  <c:v>-21210.984</c:v>
                </c:pt>
                <c:pt idx="5">
                  <c:v>-18053.092000000001</c:v>
                </c:pt>
                <c:pt idx="6">
                  <c:v>-23923.003000000001</c:v>
                </c:pt>
                <c:pt idx="7">
                  <c:v>-28515.89</c:v>
                </c:pt>
                <c:pt idx="8">
                  <c:v>-24892.526000000002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91F-43EF-B565-7AE1F62A89E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44031"/>
        <c:axId val="1"/>
      </c:lineChart>
      <c:catAx>
        <c:axId val="148334403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4403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6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Hantam</a:t>
            </a:r>
          </a:p>
        </c:rich>
      </c:tx>
      <c:layout>
        <c:manualLayout>
          <c:xMode val="edge"/>
          <c:yMode val="edge"/>
          <c:x val="0.31746115068949715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Sheet1!$A$1107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Sheet1!$B$1107:$J$1107</c:f>
              <c:numCache>
                <c:formatCode>#\ ###;\-#\ ###;</c:formatCode>
                <c:ptCount val="9"/>
                <c:pt idx="0">
                  <c:v>20637.23</c:v>
                </c:pt>
                <c:pt idx="1">
                  <c:v>19675.017</c:v>
                </c:pt>
                <c:pt idx="2">
                  <c:v>11046.885</c:v>
                </c:pt>
                <c:pt idx="3">
                  <c:v>11378.983</c:v>
                </c:pt>
                <c:pt idx="4">
                  <c:v>11978.075000000001</c:v>
                </c:pt>
                <c:pt idx="5">
                  <c:v>5312.6390000000001</c:v>
                </c:pt>
                <c:pt idx="6">
                  <c:v>4436.7719999999999</c:v>
                </c:pt>
                <c:pt idx="7">
                  <c:v>8843.1959999999999</c:v>
                </c:pt>
                <c:pt idx="8">
                  <c:v>9648.3029999999999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BB1-45B8-945A-92D866B471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51519"/>
        <c:axId val="1"/>
      </c:lineChart>
      <c:catAx>
        <c:axId val="148335151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5151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6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Karoo Hoogland</a:t>
            </a:r>
          </a:p>
        </c:rich>
      </c:tx>
      <c:layout>
        <c:manualLayout>
          <c:xMode val="edge"/>
          <c:yMode val="edge"/>
          <c:x val="0.25925953700231913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Sheet1!$A$1113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Sheet1!$B$1113:$J$1113</c:f>
              <c:numCache>
                <c:formatCode>#\ ###;\-#\ ###;</c:formatCode>
                <c:ptCount val="9"/>
                <c:pt idx="0">
                  <c:v>8068.7539999999999</c:v>
                </c:pt>
                <c:pt idx="1">
                  <c:v>8429.6530000000002</c:v>
                </c:pt>
                <c:pt idx="2">
                  <c:v>4451.223</c:v>
                </c:pt>
                <c:pt idx="3">
                  <c:v>9577.1350000000002</c:v>
                </c:pt>
                <c:pt idx="4">
                  <c:v>-4366.2809999999999</c:v>
                </c:pt>
                <c:pt idx="5">
                  <c:v>-17974.510999999999</c:v>
                </c:pt>
                <c:pt idx="6">
                  <c:v>-25725.053</c:v>
                </c:pt>
                <c:pt idx="7">
                  <c:v>-24390.776999999998</c:v>
                </c:pt>
                <c:pt idx="8">
                  <c:v>-7609.1670000000004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EBB-4946-ABFC-08ADB69EDF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39039"/>
        <c:axId val="1"/>
      </c:lineChart>
      <c:catAx>
        <c:axId val="148333903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3903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6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Khai-Ma</a:t>
            </a:r>
          </a:p>
        </c:rich>
      </c:tx>
      <c:layout>
        <c:manualLayout>
          <c:xMode val="edge"/>
          <c:yMode val="edge"/>
          <c:x val="0.3148159257870544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Sheet1!$A$1119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Sheet1!$B$1119:$J$1119</c:f>
              <c:numCache>
                <c:formatCode>#\ ###;\-#\ ###;</c:formatCode>
                <c:ptCount val="9"/>
                <c:pt idx="0">
                  <c:v>-5571.8280000000004</c:v>
                </c:pt>
                <c:pt idx="1">
                  <c:v>-22307.557000000001</c:v>
                </c:pt>
                <c:pt idx="2">
                  <c:v>-23311.907999999999</c:v>
                </c:pt>
                <c:pt idx="3">
                  <c:v>-28693.251</c:v>
                </c:pt>
                <c:pt idx="4">
                  <c:v>-34358.330999999998</c:v>
                </c:pt>
                <c:pt idx="5">
                  <c:v>-49064.862999999998</c:v>
                </c:pt>
                <c:pt idx="6">
                  <c:v>-10669.434999999999</c:v>
                </c:pt>
                <c:pt idx="7">
                  <c:v>-14347.215</c:v>
                </c:pt>
                <c:pt idx="8">
                  <c:v>-27182.998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C27-4F8E-B1AA-F68DDAA188E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50271"/>
        <c:axId val="1"/>
      </c:lineChart>
      <c:catAx>
        <c:axId val="148335027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5027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6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Namakwa</a:t>
            </a:r>
          </a:p>
        </c:rich>
      </c:tx>
      <c:layout>
        <c:manualLayout>
          <c:xMode val="edge"/>
          <c:yMode val="edge"/>
          <c:x val="0.30158813481648128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Sheet1!$A$1125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Sheet1!$B$1125:$J$1125</c:f>
              <c:numCache>
                <c:formatCode>#\ ###;\-#\ ###;</c:formatCode>
                <c:ptCount val="9"/>
                <c:pt idx="0">
                  <c:v>41764.622000000003</c:v>
                </c:pt>
                <c:pt idx="1">
                  <c:v>40615.368000000002</c:v>
                </c:pt>
                <c:pt idx="2">
                  <c:v>53666.341</c:v>
                </c:pt>
                <c:pt idx="3">
                  <c:v>49417.913</c:v>
                </c:pt>
                <c:pt idx="4">
                  <c:v>42563.027999999998</c:v>
                </c:pt>
                <c:pt idx="5">
                  <c:v>57821.707999999999</c:v>
                </c:pt>
                <c:pt idx="6">
                  <c:v>73245.659</c:v>
                </c:pt>
                <c:pt idx="7">
                  <c:v>70411.505999999994</c:v>
                </c:pt>
                <c:pt idx="8">
                  <c:v>81409.861999999994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703-47F5-BCA9-B2199A10F6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55679"/>
        <c:axId val="1"/>
      </c:lineChart>
      <c:catAx>
        <c:axId val="148335567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5567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7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Ubuntu</a:t>
            </a:r>
          </a:p>
        </c:rich>
      </c:tx>
      <c:layout>
        <c:manualLayout>
          <c:xMode val="edge"/>
          <c:yMode val="edge"/>
          <c:x val="0.3201066533349998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Sheet1!$A$1131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Sheet1!$B$1131:$J$1131</c:f>
              <c:numCache>
                <c:formatCode>#\ ###;\-#\ ###;</c:formatCode>
                <c:ptCount val="9"/>
                <c:pt idx="0">
                  <c:v>43913.379000000001</c:v>
                </c:pt>
                <c:pt idx="1">
                  <c:v>51784.682000000001</c:v>
                </c:pt>
                <c:pt idx="2">
                  <c:v>53160.192999999999</c:v>
                </c:pt>
                <c:pt idx="3">
                  <c:v>57525.945</c:v>
                </c:pt>
                <c:pt idx="4">
                  <c:v>63010.608</c:v>
                </c:pt>
                <c:pt idx="5">
                  <c:v>86324.900999999998</c:v>
                </c:pt>
                <c:pt idx="6">
                  <c:v>86430.263000000006</c:v>
                </c:pt>
                <c:pt idx="7">
                  <c:v>86689.959000000003</c:v>
                </c:pt>
                <c:pt idx="8">
                  <c:v>112534.16499999999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431-400A-922B-3F7DB8237D8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56927"/>
        <c:axId val="1"/>
      </c:lineChart>
      <c:catAx>
        <c:axId val="148335692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5692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7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Umsobomvu</a:t>
            </a:r>
          </a:p>
        </c:rich>
      </c:tx>
      <c:layout>
        <c:manualLayout>
          <c:xMode val="edge"/>
          <c:yMode val="edge"/>
          <c:x val="0.2804241136524601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Sheet1!$A$1137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Sheet1!$B$1137:$J$1137</c:f>
              <c:numCache>
                <c:formatCode>#\ ###;\-#\ ###;</c:formatCode>
                <c:ptCount val="9"/>
                <c:pt idx="0">
                  <c:v>23830.605</c:v>
                </c:pt>
                <c:pt idx="1">
                  <c:v>33089.828999999998</c:v>
                </c:pt>
                <c:pt idx="2">
                  <c:v>39814.49</c:v>
                </c:pt>
                <c:pt idx="3">
                  <c:v>46630.942000000003</c:v>
                </c:pt>
                <c:pt idx="4">
                  <c:v>52356.305999999997</c:v>
                </c:pt>
                <c:pt idx="5">
                  <c:v>77770.024999999994</c:v>
                </c:pt>
                <c:pt idx="6">
                  <c:v>84536.851999999999</c:v>
                </c:pt>
                <c:pt idx="7">
                  <c:v>98270.153999999995</c:v>
                </c:pt>
                <c:pt idx="8">
                  <c:v>121545.236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82A-4BA4-B71E-E9A629411D3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41119"/>
        <c:axId val="1"/>
      </c:lineChart>
      <c:catAx>
        <c:axId val="148334111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4111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7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Emthanjeni</a:t>
            </a:r>
          </a:p>
        </c:rich>
      </c:tx>
      <c:layout>
        <c:manualLayout>
          <c:xMode val="edge"/>
          <c:yMode val="edge"/>
          <c:x val="0.29100640197753058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Sheet1!$A$1143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Sheet1!$B$1143:$J$1143</c:f>
              <c:numCache>
                <c:formatCode>#\ ###;\-#\ ###;</c:formatCode>
                <c:ptCount val="9"/>
                <c:pt idx="0">
                  <c:v>43932.794999999998</c:v>
                </c:pt>
                <c:pt idx="1">
                  <c:v>30255.280999999999</c:v>
                </c:pt>
                <c:pt idx="2">
                  <c:v>39090.999000000003</c:v>
                </c:pt>
                <c:pt idx="3">
                  <c:v>39177.601000000002</c:v>
                </c:pt>
                <c:pt idx="4">
                  <c:v>43920.911999999997</c:v>
                </c:pt>
                <c:pt idx="5">
                  <c:v>83535.070000000007</c:v>
                </c:pt>
                <c:pt idx="6">
                  <c:v>87849.078999999998</c:v>
                </c:pt>
                <c:pt idx="7">
                  <c:v>105248.645</c:v>
                </c:pt>
                <c:pt idx="8">
                  <c:v>140814.728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1A9-4730-A674-B4F957694FC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66495"/>
        <c:axId val="1"/>
      </c:lineChart>
      <c:catAx>
        <c:axId val="148336649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6649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7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Kareeberg</a:t>
            </a:r>
          </a:p>
        </c:rich>
      </c:tx>
      <c:layout>
        <c:manualLayout>
          <c:xMode val="edge"/>
          <c:yMode val="edge"/>
          <c:x val="0.29629712952547599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Sheet1!$A$1149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Sheet1!$B$1149:$J$1149</c:f>
              <c:numCache>
                <c:formatCode>#\ ###;\-#\ ###;</c:formatCode>
                <c:ptCount val="9"/>
                <c:pt idx="0">
                  <c:v>33408.478000000003</c:v>
                </c:pt>
                <c:pt idx="1">
                  <c:v>33408.478000000003</c:v>
                </c:pt>
                <c:pt idx="2">
                  <c:v>27949.867999999999</c:v>
                </c:pt>
                <c:pt idx="3">
                  <c:v>23672.231</c:v>
                </c:pt>
                <c:pt idx="4">
                  <c:v>25961.215</c:v>
                </c:pt>
                <c:pt idx="5">
                  <c:v>18598.669999999998</c:v>
                </c:pt>
                <c:pt idx="6">
                  <c:v>17289.631000000001</c:v>
                </c:pt>
                <c:pt idx="7">
                  <c:v>9586.9</c:v>
                </c:pt>
                <c:pt idx="8">
                  <c:v>4533.22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56F-42FB-A6F5-74BE8CD1003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71071"/>
        <c:axId val="1"/>
      </c:lineChart>
      <c:catAx>
        <c:axId val="148337107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7107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7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Renosterberg</a:t>
            </a:r>
          </a:p>
        </c:rich>
      </c:tx>
      <c:layout>
        <c:manualLayout>
          <c:xMode val="edge"/>
          <c:yMode val="edge"/>
          <c:x val="0.26984210307044953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Sheet1!$A$1155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Sheet1!$B$1155:$J$1155</c:f>
              <c:numCache>
                <c:formatCode>#\ ###;\-#\ ###;</c:formatCode>
                <c:ptCount val="9"/>
                <c:pt idx="1">
                  <c:v>-9159.2520000000004</c:v>
                </c:pt>
                <c:pt idx="2">
                  <c:v>20359.626</c:v>
                </c:pt>
                <c:pt idx="3">
                  <c:v>15940.352999999999</c:v>
                </c:pt>
                <c:pt idx="4">
                  <c:v>15940.352999999999</c:v>
                </c:pt>
                <c:pt idx="5">
                  <c:v>20053.664000000001</c:v>
                </c:pt>
                <c:pt idx="6">
                  <c:v>31737.012999999999</c:v>
                </c:pt>
                <c:pt idx="7">
                  <c:v>35651.15</c:v>
                </c:pt>
                <c:pt idx="8">
                  <c:v>18434.89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73F-4CC1-8D6D-89371810ADC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71903"/>
        <c:axId val="1"/>
      </c:lineChart>
      <c:catAx>
        <c:axId val="148337190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7190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7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Thembelihle</a:t>
            </a:r>
          </a:p>
        </c:rich>
      </c:tx>
      <c:layout>
        <c:manualLayout>
          <c:xMode val="edge"/>
          <c:yMode val="edge"/>
          <c:x val="0.2804241136524601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Sheet1!$A$1161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Sheet1!$B$1161:$J$1161</c:f>
              <c:numCache>
                <c:formatCode>#\ ###;\-#\ ###;</c:formatCode>
                <c:ptCount val="9"/>
                <c:pt idx="0">
                  <c:v>985.24199999999996</c:v>
                </c:pt>
                <c:pt idx="1">
                  <c:v>4920.7359999999999</c:v>
                </c:pt>
                <c:pt idx="2">
                  <c:v>4716.2740000000003</c:v>
                </c:pt>
                <c:pt idx="3">
                  <c:v>3835.1489999999999</c:v>
                </c:pt>
                <c:pt idx="4">
                  <c:v>1182.5319999999999</c:v>
                </c:pt>
                <c:pt idx="5">
                  <c:v>-1820.308</c:v>
                </c:pt>
                <c:pt idx="6">
                  <c:v>-1820.308</c:v>
                </c:pt>
                <c:pt idx="7">
                  <c:v>-4986.57</c:v>
                </c:pt>
                <c:pt idx="8">
                  <c:v>-14124.055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641-486C-BAB4-F240043A63B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74815"/>
        <c:axId val="1"/>
      </c:lineChart>
      <c:catAx>
        <c:axId val="148337481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7481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7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Siyathemba</a:t>
            </a:r>
          </a:p>
        </c:rich>
      </c:tx>
      <c:layout>
        <c:manualLayout>
          <c:xMode val="edge"/>
          <c:yMode val="edge"/>
          <c:x val="0.28836062158896808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Sheet1!$A$1167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Sheet1!$B$1167:$J$1167</c:f>
              <c:numCache>
                <c:formatCode>#\ ###;\-#\ ###;</c:formatCode>
                <c:ptCount val="9"/>
                <c:pt idx="0">
                  <c:v>-62.412999999999997</c:v>
                </c:pt>
                <c:pt idx="1">
                  <c:v>-5028.5259999999998</c:v>
                </c:pt>
                <c:pt idx="2">
                  <c:v>-10184.388000000001</c:v>
                </c:pt>
                <c:pt idx="3">
                  <c:v>-16300.614</c:v>
                </c:pt>
                <c:pt idx="4">
                  <c:v>-21491.293000000001</c:v>
                </c:pt>
                <c:pt idx="5">
                  <c:v>-27706.116999999998</c:v>
                </c:pt>
                <c:pt idx="6">
                  <c:v>-34464.493999999999</c:v>
                </c:pt>
                <c:pt idx="7">
                  <c:v>-40204.195</c:v>
                </c:pt>
                <c:pt idx="8">
                  <c:v>-43189.813999999998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573-45CB-8664-CEB57A6CB0B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73151"/>
        <c:axId val="1"/>
      </c:lineChart>
      <c:catAx>
        <c:axId val="148337315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7315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7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Siyancuma</a:t>
            </a:r>
          </a:p>
        </c:rich>
      </c:tx>
      <c:layout>
        <c:manualLayout>
          <c:xMode val="edge"/>
          <c:yMode val="edge"/>
          <c:x val="0.29365162687997337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Sheet1!$A$1173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Sheet1!$B$1173:$J$1173</c:f>
              <c:numCache>
                <c:formatCode>#\ ###;\-#\ ###;</c:formatCode>
                <c:ptCount val="9"/>
                <c:pt idx="0">
                  <c:v>-23796.328000000001</c:v>
                </c:pt>
                <c:pt idx="1">
                  <c:v>-38284.493999999999</c:v>
                </c:pt>
                <c:pt idx="2">
                  <c:v>-44565.591999999997</c:v>
                </c:pt>
                <c:pt idx="3">
                  <c:v>-74690.017000000007</c:v>
                </c:pt>
                <c:pt idx="4">
                  <c:v>-88194.452000000005</c:v>
                </c:pt>
                <c:pt idx="5">
                  <c:v>-121519.11199999999</c:v>
                </c:pt>
                <c:pt idx="6">
                  <c:v>-135616.71799999999</c:v>
                </c:pt>
                <c:pt idx="7">
                  <c:v>-155444.70199999999</c:v>
                </c:pt>
                <c:pt idx="8">
                  <c:v>-178392.92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F11-4787-A61D-152A827E4A3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66911"/>
        <c:axId val="1"/>
      </c:lineChart>
      <c:catAx>
        <c:axId val="148336691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6691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7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Pixley Ka Seme DM</a:t>
            </a:r>
          </a:p>
        </c:rich>
      </c:tx>
      <c:layout>
        <c:manualLayout>
          <c:xMode val="edge"/>
          <c:yMode val="edge"/>
          <c:x val="0.23545029093585521"/>
          <c:y val="7.446764806573090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Sheet1!$A$1179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Sheet1!$B$1179:$J$1179</c:f>
              <c:numCache>
                <c:formatCode>#\ ###;\-#\ ###;</c:formatCode>
                <c:ptCount val="9"/>
                <c:pt idx="0">
                  <c:v>26980.353999999999</c:v>
                </c:pt>
                <c:pt idx="1">
                  <c:v>29258.722000000002</c:v>
                </c:pt>
                <c:pt idx="2">
                  <c:v>28693.883000000002</c:v>
                </c:pt>
                <c:pt idx="3">
                  <c:v>27713.919000000002</c:v>
                </c:pt>
                <c:pt idx="4">
                  <c:v>26873.03</c:v>
                </c:pt>
                <c:pt idx="5">
                  <c:v>47160.275999999998</c:v>
                </c:pt>
                <c:pt idx="6">
                  <c:v>46827.523999999998</c:v>
                </c:pt>
                <c:pt idx="7">
                  <c:v>46408.667999999998</c:v>
                </c:pt>
                <c:pt idx="8">
                  <c:v>61999.752999999997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590-4146-9167-AFDFE2C2CB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72319"/>
        <c:axId val="1"/>
      </c:lineChart>
      <c:catAx>
        <c:axId val="148337231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7231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7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!Kheis</a:t>
            </a:r>
          </a:p>
        </c:rich>
      </c:tx>
      <c:layout>
        <c:manualLayout>
          <c:xMode val="edge"/>
          <c:yMode val="edge"/>
          <c:x val="0.3280434390145676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Sheet1!$A$1191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Sheet1!$B$1191:$J$1191</c:f>
              <c:numCache>
                <c:formatCode>#\ ###;\-#\ ###;</c:formatCode>
                <c:ptCount val="9"/>
                <c:pt idx="0">
                  <c:v>3452.7379999999998</c:v>
                </c:pt>
                <c:pt idx="1">
                  <c:v>6277.9889999999996</c:v>
                </c:pt>
                <c:pt idx="2">
                  <c:v>9011</c:v>
                </c:pt>
                <c:pt idx="3">
                  <c:v>-6259.9</c:v>
                </c:pt>
                <c:pt idx="4">
                  <c:v>-5619.3909999999996</c:v>
                </c:pt>
                <c:pt idx="5">
                  <c:v>-5913.2749999999996</c:v>
                </c:pt>
                <c:pt idx="6">
                  <c:v>-2806.7649999999999</c:v>
                </c:pt>
                <c:pt idx="7">
                  <c:v>-583.89700000000005</c:v>
                </c:pt>
                <c:pt idx="8">
                  <c:v>42250.481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E44-4786-8905-FECE5A314E7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67327"/>
        <c:axId val="1"/>
      </c:lineChart>
      <c:catAx>
        <c:axId val="148336732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6732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8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Tsantsabane</a:t>
            </a:r>
          </a:p>
        </c:rich>
      </c:tx>
      <c:layout>
        <c:manualLayout>
          <c:xMode val="edge"/>
          <c:yMode val="edge"/>
          <c:x val="0.27777888875001738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Sheet1!$A$1197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Sheet1!$B$1197:$J$1197</c:f>
              <c:numCache>
                <c:formatCode>#\ ###;\-#\ ###;</c:formatCode>
                <c:ptCount val="9"/>
                <c:pt idx="0">
                  <c:v>-26071.37</c:v>
                </c:pt>
                <c:pt idx="1">
                  <c:v>-32457.702000000001</c:v>
                </c:pt>
                <c:pt idx="2">
                  <c:v>-38781.894999999997</c:v>
                </c:pt>
                <c:pt idx="3">
                  <c:v>-50295.358999999997</c:v>
                </c:pt>
                <c:pt idx="4">
                  <c:v>-61526.682000000001</c:v>
                </c:pt>
                <c:pt idx="5">
                  <c:v>-70612.290999999997</c:v>
                </c:pt>
                <c:pt idx="6">
                  <c:v>-82670.570000000007</c:v>
                </c:pt>
                <c:pt idx="7">
                  <c:v>-93039.544999999998</c:v>
                </c:pt>
                <c:pt idx="8">
                  <c:v>-93946.894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232-42E4-A6D6-2DB41C83E89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62335"/>
        <c:axId val="1"/>
      </c:lineChart>
      <c:catAx>
        <c:axId val="148336233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6233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8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Kgatelopele</a:t>
            </a:r>
          </a:p>
        </c:rich>
      </c:tx>
      <c:layout>
        <c:manualLayout>
          <c:xMode val="edge"/>
          <c:yMode val="edge"/>
          <c:x val="0.28571484120040547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Sheet1!$A$1203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Sheet1!$B$1203:$J$1203</c:f>
              <c:numCache>
                <c:formatCode>#\ ###;\-#\ ###;</c:formatCode>
                <c:ptCount val="9"/>
                <c:pt idx="0">
                  <c:v>20857.973000000002</c:v>
                </c:pt>
                <c:pt idx="1">
                  <c:v>25769.123</c:v>
                </c:pt>
                <c:pt idx="2">
                  <c:v>6064.652</c:v>
                </c:pt>
                <c:pt idx="3">
                  <c:v>12192.618</c:v>
                </c:pt>
                <c:pt idx="4">
                  <c:v>14543.333000000001</c:v>
                </c:pt>
                <c:pt idx="5">
                  <c:v>15462.75</c:v>
                </c:pt>
                <c:pt idx="6">
                  <c:v>39475.398999999998</c:v>
                </c:pt>
                <c:pt idx="7">
                  <c:v>41660.983999999997</c:v>
                </c:pt>
                <c:pt idx="8">
                  <c:v>53901.21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E44-4539-8012-722396726E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68991"/>
        <c:axId val="1"/>
      </c:lineChart>
      <c:catAx>
        <c:axId val="148336899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6899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8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Siyanda</a:t>
            </a:r>
          </a:p>
        </c:rich>
      </c:tx>
      <c:layout>
        <c:manualLayout>
          <c:xMode val="edge"/>
          <c:yMode val="edge"/>
          <c:x val="0.31746115068949715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Sheet1!$A$1215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Sheet1!$B$1215:$J$1215</c:f>
              <c:numCache>
                <c:formatCode>#\ ###;\-#\ ###;</c:formatCode>
                <c:ptCount val="9"/>
                <c:pt idx="0">
                  <c:v>235.21</c:v>
                </c:pt>
                <c:pt idx="1">
                  <c:v>-539.19399999999996</c:v>
                </c:pt>
                <c:pt idx="2">
                  <c:v>-384.06599999999997</c:v>
                </c:pt>
                <c:pt idx="3">
                  <c:v>-234.78399999999999</c:v>
                </c:pt>
                <c:pt idx="4">
                  <c:v>1136.962</c:v>
                </c:pt>
                <c:pt idx="5">
                  <c:v>-820.31799999999998</c:v>
                </c:pt>
                <c:pt idx="6">
                  <c:v>-2122.1469999999999</c:v>
                </c:pt>
                <c:pt idx="7">
                  <c:v>-2353.0859999999998</c:v>
                </c:pt>
                <c:pt idx="8">
                  <c:v>-3266.22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4A0-44E9-9915-55277B0688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78975"/>
        <c:axId val="1"/>
      </c:lineChart>
      <c:catAx>
        <c:axId val="148337897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7897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8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Sol Plaatje</a:t>
            </a:r>
          </a:p>
        </c:rich>
      </c:tx>
      <c:layout>
        <c:manualLayout>
          <c:xMode val="edge"/>
          <c:yMode val="edge"/>
          <c:x val="0.2989423544279187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Sheet1!$A$1221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Sheet1!$B$1221:$J$1221</c:f>
              <c:numCache>
                <c:formatCode>#\ ###;\-#\ ###;</c:formatCode>
                <c:ptCount val="9"/>
                <c:pt idx="0">
                  <c:v>288374.848</c:v>
                </c:pt>
                <c:pt idx="1">
                  <c:v>341482.97899999999</c:v>
                </c:pt>
                <c:pt idx="2">
                  <c:v>91141.565000000002</c:v>
                </c:pt>
                <c:pt idx="3">
                  <c:v>-36056.357000000004</c:v>
                </c:pt>
                <c:pt idx="4">
                  <c:v>135068.56899999999</c:v>
                </c:pt>
                <c:pt idx="5">
                  <c:v>46624.449000000001</c:v>
                </c:pt>
                <c:pt idx="6">
                  <c:v>12810.727999999999</c:v>
                </c:pt>
                <c:pt idx="7">
                  <c:v>-60967.499000000003</c:v>
                </c:pt>
                <c:pt idx="8">
                  <c:v>145735.71599999999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741-4646-9EAF-F49550AEB5D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76895"/>
        <c:axId val="1"/>
      </c:lineChart>
      <c:catAx>
        <c:axId val="148337689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7689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8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Magareng</a:t>
            </a:r>
          </a:p>
        </c:rich>
      </c:tx>
      <c:layout>
        <c:manualLayout>
          <c:xMode val="edge"/>
          <c:yMode val="edge"/>
          <c:x val="0.2989423544279187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Sheet1!$A$1233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Sheet1!$B$1233:$J$1233</c:f>
              <c:numCache>
                <c:formatCode>#\ ###;\-#\ ###;</c:formatCode>
                <c:ptCount val="9"/>
                <c:pt idx="0">
                  <c:v>1581.96</c:v>
                </c:pt>
                <c:pt idx="1">
                  <c:v>14801.848</c:v>
                </c:pt>
                <c:pt idx="2">
                  <c:v>15099.57</c:v>
                </c:pt>
                <c:pt idx="3">
                  <c:v>9326.3880000000008</c:v>
                </c:pt>
                <c:pt idx="4">
                  <c:v>16947.087</c:v>
                </c:pt>
                <c:pt idx="5">
                  <c:v>13925.602999999999</c:v>
                </c:pt>
                <c:pt idx="6">
                  <c:v>17474.440999999999</c:v>
                </c:pt>
                <c:pt idx="7">
                  <c:v>29792.007000000001</c:v>
                </c:pt>
                <c:pt idx="8">
                  <c:v>36776.913999999997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B75-45B3-875B-13F40A0FFF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77311"/>
        <c:axId val="1"/>
      </c:lineChart>
      <c:catAx>
        <c:axId val="148337731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7731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8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Frances Baard</a:t>
            </a:r>
          </a:p>
        </c:rich>
      </c:tx>
      <c:layout>
        <c:manualLayout>
          <c:xMode val="edge"/>
          <c:yMode val="edge"/>
          <c:x val="0.26984210307044953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Sheet1!$A$1245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Sheet1!$B$1245:$J$1245</c:f>
              <c:numCache>
                <c:formatCode>#\ ###;\-#\ ###;</c:formatCode>
                <c:ptCount val="9"/>
                <c:pt idx="0">
                  <c:v>54203.845000000001</c:v>
                </c:pt>
                <c:pt idx="1">
                  <c:v>108439.539</c:v>
                </c:pt>
                <c:pt idx="2">
                  <c:v>169267.93700000001</c:v>
                </c:pt>
                <c:pt idx="3">
                  <c:v>233195.31700000001</c:v>
                </c:pt>
                <c:pt idx="4">
                  <c:v>292481.20899999997</c:v>
                </c:pt>
                <c:pt idx="5">
                  <c:v>307614.07799999998</c:v>
                </c:pt>
                <c:pt idx="6">
                  <c:v>359441.05800000002</c:v>
                </c:pt>
                <c:pt idx="7">
                  <c:v>509497.34</c:v>
                </c:pt>
                <c:pt idx="8">
                  <c:v>599717.92500000005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72A-44A1-A97F-4CCD8F48C5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66079"/>
        <c:axId val="1"/>
      </c:lineChart>
      <c:catAx>
        <c:axId val="148336607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6607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8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Moretele</a:t>
            </a:r>
          </a:p>
        </c:rich>
      </c:tx>
      <c:layout>
        <c:manualLayout>
          <c:xMode val="edge"/>
          <c:yMode val="edge"/>
          <c:x val="0.30687914010748657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Sheet1!$A$1253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Sheet1!$B$1253:$J$1253</c:f>
              <c:numCache>
                <c:formatCode>#\ ###;\-#\ ###;</c:formatCode>
                <c:ptCount val="9"/>
                <c:pt idx="0">
                  <c:v>238816.28099999999</c:v>
                </c:pt>
                <c:pt idx="1">
                  <c:v>226806.114</c:v>
                </c:pt>
                <c:pt idx="2">
                  <c:v>196375.255</c:v>
                </c:pt>
                <c:pt idx="3">
                  <c:v>198213.71599999999</c:v>
                </c:pt>
                <c:pt idx="4">
                  <c:v>170154.38</c:v>
                </c:pt>
                <c:pt idx="5">
                  <c:v>319474.24900000001</c:v>
                </c:pt>
                <c:pt idx="6">
                  <c:v>301825.91999999998</c:v>
                </c:pt>
                <c:pt idx="7">
                  <c:v>306030.89199999999</c:v>
                </c:pt>
                <c:pt idx="8">
                  <c:v>423067.45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E37-4A2D-9EEA-A3409ADB2F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86047"/>
        <c:axId val="1"/>
      </c:lineChart>
      <c:catAx>
        <c:axId val="148338604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8604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8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Madibeng</a:t>
            </a:r>
          </a:p>
        </c:rich>
      </c:tx>
      <c:layout>
        <c:manualLayout>
          <c:xMode val="edge"/>
          <c:yMode val="edge"/>
          <c:x val="0.30158813481648128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Sheet1!$A$1259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Sheet1!$B$1259:$J$1259</c:f>
              <c:numCache>
                <c:formatCode>#\ ###;\-#\ ###;</c:formatCode>
                <c:ptCount val="9"/>
                <c:pt idx="0">
                  <c:v>480755.98499999999</c:v>
                </c:pt>
                <c:pt idx="1">
                  <c:v>410928.70500000002</c:v>
                </c:pt>
                <c:pt idx="2">
                  <c:v>486475.94400000002</c:v>
                </c:pt>
                <c:pt idx="3">
                  <c:v>479181.70500000002</c:v>
                </c:pt>
                <c:pt idx="4">
                  <c:v>598828.51899999997</c:v>
                </c:pt>
                <c:pt idx="5">
                  <c:v>632776.45600000001</c:v>
                </c:pt>
                <c:pt idx="6">
                  <c:v>735733.21</c:v>
                </c:pt>
                <c:pt idx="7">
                  <c:v>903692.353</c:v>
                </c:pt>
                <c:pt idx="8">
                  <c:v>1043243.2709999999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504-4DE0-B1EE-4352C1A48F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77727"/>
        <c:axId val="1"/>
      </c:lineChart>
      <c:catAx>
        <c:axId val="148337772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7772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8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Moses Kotane</a:t>
            </a:r>
          </a:p>
        </c:rich>
      </c:tx>
      <c:layout>
        <c:manualLayout>
          <c:xMode val="edge"/>
          <c:yMode val="edge"/>
          <c:x val="0.26719632268188698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Sheet1!$A$1277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Sheet1!$B$1277:$J$1277</c:f>
              <c:numCache>
                <c:formatCode>#\ ###;\-#\ ###;</c:formatCode>
                <c:ptCount val="9"/>
                <c:pt idx="0">
                  <c:v>201612.728</c:v>
                </c:pt>
                <c:pt idx="1">
                  <c:v>178203.65900000001</c:v>
                </c:pt>
                <c:pt idx="2">
                  <c:v>120133.33900000001</c:v>
                </c:pt>
                <c:pt idx="3">
                  <c:v>151095.01500000001</c:v>
                </c:pt>
                <c:pt idx="4">
                  <c:v>283964.65600000002</c:v>
                </c:pt>
                <c:pt idx="5">
                  <c:v>398228.77600000001</c:v>
                </c:pt>
                <c:pt idx="6">
                  <c:v>393336.09899999999</c:v>
                </c:pt>
                <c:pt idx="7">
                  <c:v>504310.9</c:v>
                </c:pt>
                <c:pt idx="8">
                  <c:v>719291.09499999997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978-4800-8BB4-2F1D0D97667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82719"/>
        <c:axId val="1"/>
      </c:lineChart>
      <c:catAx>
        <c:axId val="148338271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8271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8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Bojanala Platinum</a:t>
            </a:r>
          </a:p>
        </c:rich>
      </c:tx>
      <c:layout>
        <c:manualLayout>
          <c:xMode val="edge"/>
          <c:yMode val="edge"/>
          <c:x val="0.2460320237748059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Sheet1!$A$1283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Sheet1!$B$1283:$J$1283</c:f>
              <c:numCache>
                <c:formatCode>#\ ###;\-#\ ###;</c:formatCode>
                <c:ptCount val="9"/>
                <c:pt idx="0">
                  <c:v>314107.728</c:v>
                </c:pt>
                <c:pt idx="1">
                  <c:v>314107.728</c:v>
                </c:pt>
                <c:pt idx="8">
                  <c:v>-10468.209000000001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3AB-402C-8FDF-A7B4D15EB78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75647"/>
        <c:axId val="1"/>
      </c:lineChart>
      <c:catAx>
        <c:axId val="148337564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7564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9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Ratlou</a:t>
            </a:r>
          </a:p>
        </c:rich>
      </c:tx>
      <c:layout>
        <c:manualLayout>
          <c:xMode val="edge"/>
          <c:yMode val="edge"/>
          <c:x val="0.3280434390145676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Sheet1!$A$1289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Sheet1!$B$1289:$J$1289</c:f>
              <c:numCache>
                <c:formatCode>#\ ###;\-#\ ###;</c:formatCode>
                <c:ptCount val="9"/>
                <c:pt idx="0">
                  <c:v>96610.074999999997</c:v>
                </c:pt>
                <c:pt idx="1">
                  <c:v>124449.825</c:v>
                </c:pt>
                <c:pt idx="2">
                  <c:v>148683.86600000001</c:v>
                </c:pt>
                <c:pt idx="3">
                  <c:v>168838.98800000001</c:v>
                </c:pt>
                <c:pt idx="4">
                  <c:v>181661.986</c:v>
                </c:pt>
                <c:pt idx="5">
                  <c:v>271013.67099999997</c:v>
                </c:pt>
                <c:pt idx="6">
                  <c:v>279118.99599999998</c:v>
                </c:pt>
                <c:pt idx="7">
                  <c:v>317065.02100000001</c:v>
                </c:pt>
                <c:pt idx="8">
                  <c:v>405454.984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3B0-4E3E-A61D-8EB7C6D4DC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69823"/>
        <c:axId val="1"/>
      </c:lineChart>
      <c:catAx>
        <c:axId val="148336982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6982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9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Tswaing</a:t>
            </a:r>
          </a:p>
        </c:rich>
      </c:tx>
      <c:layout>
        <c:manualLayout>
          <c:xMode val="edge"/>
          <c:yMode val="edge"/>
          <c:x val="0.30952464275298924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Sheet1!$A$1295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Sheet1!$B$1295:$J$1295</c:f>
              <c:numCache>
                <c:formatCode>#\ ###;\-#\ ###;</c:formatCode>
                <c:ptCount val="9"/>
                <c:pt idx="0">
                  <c:v>-7884.3879999999999</c:v>
                </c:pt>
                <c:pt idx="1">
                  <c:v>-49030.430999999997</c:v>
                </c:pt>
                <c:pt idx="2">
                  <c:v>-77508.528000000006</c:v>
                </c:pt>
                <c:pt idx="3">
                  <c:v>-95720.03</c:v>
                </c:pt>
                <c:pt idx="4">
                  <c:v>-101584.36900000001</c:v>
                </c:pt>
                <c:pt idx="5">
                  <c:v>-158708.71100000001</c:v>
                </c:pt>
                <c:pt idx="6">
                  <c:v>-173283.52499999999</c:v>
                </c:pt>
                <c:pt idx="7">
                  <c:v>-177019.47399999999</c:v>
                </c:pt>
                <c:pt idx="8">
                  <c:v>-224004.753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37A-46D7-B071-4966550931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73983"/>
        <c:axId val="1"/>
      </c:lineChart>
      <c:catAx>
        <c:axId val="148337398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7398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9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Mafikeng</a:t>
            </a:r>
          </a:p>
        </c:rich>
      </c:tx>
      <c:layout>
        <c:manualLayout>
          <c:xMode val="edge"/>
          <c:yMode val="edge"/>
          <c:x val="0.30423363746198395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Sheet1!$A$1301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Sheet1!$B$1301:$J$1301</c:f>
              <c:numCache>
                <c:formatCode>#\ ###;\-#\ ###;</c:formatCode>
                <c:ptCount val="9"/>
                <c:pt idx="0">
                  <c:v>346207.63799999998</c:v>
                </c:pt>
                <c:pt idx="1">
                  <c:v>376656.30699999997</c:v>
                </c:pt>
                <c:pt idx="2">
                  <c:v>288434.78700000001</c:v>
                </c:pt>
                <c:pt idx="3">
                  <c:v>344839.25099999999</c:v>
                </c:pt>
                <c:pt idx="4">
                  <c:v>377240.88199999998</c:v>
                </c:pt>
                <c:pt idx="5">
                  <c:v>352513.65500000003</c:v>
                </c:pt>
                <c:pt idx="6">
                  <c:v>465496.41600000003</c:v>
                </c:pt>
                <c:pt idx="7">
                  <c:v>462775.48</c:v>
                </c:pt>
                <c:pt idx="8">
                  <c:v>574343.66799999995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1BD-43E9-91A2-C9C84713BC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68159"/>
        <c:axId val="1"/>
      </c:lineChart>
      <c:catAx>
        <c:axId val="148336815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6815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9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Ditsobotla</a:t>
            </a:r>
          </a:p>
        </c:rich>
      </c:tx>
      <c:layout>
        <c:manualLayout>
          <c:xMode val="edge"/>
          <c:yMode val="edge"/>
          <c:x val="0.29894235442791872"/>
          <c:y val="7.4469201988049363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Sheet1!$A$1307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Sheet1!$B$1307:$J$1307</c:f>
              <c:numCache>
                <c:formatCode>#\ ###;\-#\ ###;</c:formatCode>
                <c:ptCount val="9"/>
                <c:pt idx="0">
                  <c:v>43.914999999999999</c:v>
                </c:pt>
                <c:pt idx="1">
                  <c:v>361.053</c:v>
                </c:pt>
                <c:pt idx="2">
                  <c:v>66260.53</c:v>
                </c:pt>
                <c:pt idx="3">
                  <c:v>106281.565</c:v>
                </c:pt>
                <c:pt idx="4">
                  <c:v>196178.753</c:v>
                </c:pt>
                <c:pt idx="5">
                  <c:v>440888.98499999999</c:v>
                </c:pt>
                <c:pt idx="6">
                  <c:v>487143.484</c:v>
                </c:pt>
                <c:pt idx="7">
                  <c:v>557849.92700000003</c:v>
                </c:pt>
                <c:pt idx="8">
                  <c:v>767665.18700000003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6B0-4F39-96D2-5E62ED90007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68575"/>
        <c:axId val="1"/>
      </c:lineChart>
      <c:catAx>
        <c:axId val="148336857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6857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9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Ramotshere Moiloa</a:t>
            </a:r>
          </a:p>
        </c:rich>
      </c:tx>
      <c:layout>
        <c:manualLayout>
          <c:xMode val="edge"/>
          <c:yMode val="edge"/>
          <c:x val="0.23015928564484991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Sheet1!$A$1313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Sheet1!$B$1313:$J$1313</c:f>
              <c:numCache>
                <c:formatCode>#\ ###;\-#\ ###;</c:formatCode>
                <c:ptCount val="9"/>
                <c:pt idx="0">
                  <c:v>226080.18299999999</c:v>
                </c:pt>
                <c:pt idx="1">
                  <c:v>232472.62299999999</c:v>
                </c:pt>
                <c:pt idx="2">
                  <c:v>248156.18299999999</c:v>
                </c:pt>
                <c:pt idx="3">
                  <c:v>259047.21400000001</c:v>
                </c:pt>
                <c:pt idx="4">
                  <c:v>288212.31199999998</c:v>
                </c:pt>
                <c:pt idx="5">
                  <c:v>407515.84600000002</c:v>
                </c:pt>
                <c:pt idx="6">
                  <c:v>415179.73300000001</c:v>
                </c:pt>
                <c:pt idx="7">
                  <c:v>424738.03499999997</c:v>
                </c:pt>
                <c:pt idx="8">
                  <c:v>420762.60499999998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9FA-49F7-BBAF-0406E572C59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84799"/>
        <c:axId val="1"/>
      </c:lineChart>
      <c:catAx>
        <c:axId val="148338479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8479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9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Ngaka Modiri Molema</a:t>
            </a:r>
          </a:p>
        </c:rich>
      </c:tx>
      <c:layout>
        <c:manualLayout>
          <c:xMode val="edge"/>
          <c:yMode val="edge"/>
          <c:x val="0.2169317724173367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Sheet1!$A$1319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Sheet1!$B$1319:$J$1319</c:f>
              <c:numCache>
                <c:formatCode>#\ ###;\-#\ ###;</c:formatCode>
                <c:ptCount val="9"/>
                <c:pt idx="0">
                  <c:v>-472584.27299999999</c:v>
                </c:pt>
                <c:pt idx="1">
                  <c:v>-478213.55499999999</c:v>
                </c:pt>
                <c:pt idx="2">
                  <c:v>-480034.05200000003</c:v>
                </c:pt>
                <c:pt idx="3">
                  <c:v>-484975.69300000003</c:v>
                </c:pt>
                <c:pt idx="4">
                  <c:v>-486619.16100000002</c:v>
                </c:pt>
                <c:pt idx="5">
                  <c:v>-215887.47500000001</c:v>
                </c:pt>
                <c:pt idx="6">
                  <c:v>-219298.59099999999</c:v>
                </c:pt>
                <c:pt idx="7">
                  <c:v>-220481.516</c:v>
                </c:pt>
                <c:pt idx="8">
                  <c:v>-222885.397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5C6-41CF-9CF8-F3E4C6D3C9B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62751"/>
        <c:axId val="1"/>
      </c:lineChart>
      <c:catAx>
        <c:axId val="148336275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6275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9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Naledi (NW)</a:t>
            </a:r>
          </a:p>
        </c:rich>
      </c:tx>
      <c:layout>
        <c:manualLayout>
          <c:xMode val="edge"/>
          <c:yMode val="edge"/>
          <c:x val="0.29100640197753058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Sheet1!$A$1325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Sheet1!$B$1325:$J$1325</c:f>
              <c:numCache>
                <c:formatCode>#\ ###;\-#\ ###;</c:formatCode>
                <c:ptCount val="9"/>
                <c:pt idx="0">
                  <c:v>-20371.669999999998</c:v>
                </c:pt>
                <c:pt idx="1">
                  <c:v>-178648.84</c:v>
                </c:pt>
                <c:pt idx="2">
                  <c:v>-201783.41399999999</c:v>
                </c:pt>
                <c:pt idx="3">
                  <c:v>-217561.46100000001</c:v>
                </c:pt>
                <c:pt idx="4">
                  <c:v>-260101.02299999999</c:v>
                </c:pt>
                <c:pt idx="5">
                  <c:v>-286511.50300000003</c:v>
                </c:pt>
                <c:pt idx="6">
                  <c:v>-305738.57699999999</c:v>
                </c:pt>
                <c:pt idx="7">
                  <c:v>-316014.10399999999</c:v>
                </c:pt>
                <c:pt idx="8">
                  <c:v>-334073.20899999997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D37-4959-AC49-2AFECE22F5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83135"/>
        <c:axId val="1"/>
      </c:lineChart>
      <c:catAx>
        <c:axId val="148338313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8313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9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Mamusa</a:t>
            </a:r>
          </a:p>
        </c:rich>
      </c:tx>
      <c:layout>
        <c:manualLayout>
          <c:xMode val="edge"/>
          <c:yMode val="edge"/>
          <c:x val="0.30952464275298924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Sheet1!$A$1331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Sheet1!$B$1331:$J$1331</c:f>
              <c:numCache>
                <c:formatCode>#\ ###;\-#\ ###;</c:formatCode>
                <c:ptCount val="9"/>
                <c:pt idx="2">
                  <c:v>3682.9189999999999</c:v>
                </c:pt>
                <c:pt idx="3">
                  <c:v>2326.8440000000001</c:v>
                </c:pt>
                <c:pt idx="4">
                  <c:v>2326.8440000000001</c:v>
                </c:pt>
                <c:pt idx="5">
                  <c:v>41046.394</c:v>
                </c:pt>
                <c:pt idx="6">
                  <c:v>41177.474000000002</c:v>
                </c:pt>
                <c:pt idx="7">
                  <c:v>35743.152000000002</c:v>
                </c:pt>
                <c:pt idx="8">
                  <c:v>50843.576999999997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25E-431E-AED7-A1E965390C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69407"/>
        <c:axId val="1"/>
      </c:lineChart>
      <c:catAx>
        <c:axId val="148336940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6940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9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Greater Taung</a:t>
            </a:r>
          </a:p>
        </c:rich>
      </c:tx>
      <c:layout>
        <c:manualLayout>
          <c:xMode val="edge"/>
          <c:yMode val="edge"/>
          <c:x val="0.26719632268188698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Sheet1!$A$1337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Sheet1!$B$1337:$J$1337</c:f>
              <c:numCache>
                <c:formatCode>#\ ###;\-#\ ###;</c:formatCode>
                <c:ptCount val="9"/>
                <c:pt idx="0">
                  <c:v>135941.16500000001</c:v>
                </c:pt>
                <c:pt idx="1">
                  <c:v>115147.361</c:v>
                </c:pt>
                <c:pt idx="2">
                  <c:v>116444.447</c:v>
                </c:pt>
                <c:pt idx="3">
                  <c:v>122939.31600000001</c:v>
                </c:pt>
                <c:pt idx="4">
                  <c:v>124117.505</c:v>
                </c:pt>
                <c:pt idx="5">
                  <c:v>170108.753</c:v>
                </c:pt>
                <c:pt idx="6">
                  <c:v>163639.31299999999</c:v>
                </c:pt>
                <c:pt idx="7">
                  <c:v>159433.16899999999</c:v>
                </c:pt>
                <c:pt idx="8">
                  <c:v>242396.245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E2C-42AA-8DB7-4473F4D547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80639"/>
        <c:axId val="1"/>
      </c:lineChart>
      <c:catAx>
        <c:axId val="148338063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8063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19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Kagisano-Molopo</a:t>
            </a:r>
          </a:p>
        </c:rich>
      </c:tx>
      <c:layout>
        <c:manualLayout>
          <c:xMode val="edge"/>
          <c:yMode val="edge"/>
          <c:x val="0.31746115068949715"/>
          <c:y val="7.446730449016453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Sheet1!$A$1349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Sheet1!$B$1349:$J$1349</c:f>
              <c:numCache>
                <c:formatCode>#\ ###;\-#\ ###;</c:formatCode>
                <c:ptCount val="9"/>
                <c:pt idx="0">
                  <c:v>-34118.803999999996</c:v>
                </c:pt>
                <c:pt idx="1">
                  <c:v>34964.298000000003</c:v>
                </c:pt>
                <c:pt idx="2">
                  <c:v>31007.077000000001</c:v>
                </c:pt>
                <c:pt idx="3">
                  <c:v>38711.540999999997</c:v>
                </c:pt>
                <c:pt idx="4">
                  <c:v>65018.752</c:v>
                </c:pt>
                <c:pt idx="5">
                  <c:v>112110.429</c:v>
                </c:pt>
                <c:pt idx="6">
                  <c:v>130879.662</c:v>
                </c:pt>
                <c:pt idx="7">
                  <c:v>140213.22099999999</c:v>
                </c:pt>
                <c:pt idx="8">
                  <c:v>155630.087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B9C-48DA-AE66-DD79D51D64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80223"/>
        <c:axId val="1"/>
      </c:lineChart>
      <c:catAx>
        <c:axId val="148338022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8022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0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Lekwa-Teemane</a:t>
            </a:r>
          </a:p>
        </c:rich>
      </c:tx>
      <c:layout>
        <c:manualLayout>
          <c:xMode val="edge"/>
          <c:yMode val="edge"/>
          <c:x val="0.24867780416336843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Sheet1!$A$1343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Sheet1!$B$1343:$J$1343</c:f>
              <c:numCache>
                <c:formatCode>#\ ###;\-#\ ###;</c:formatCode>
                <c:ptCount val="9"/>
                <c:pt idx="0">
                  <c:v>57908.697</c:v>
                </c:pt>
                <c:pt idx="1">
                  <c:v>76986.244000000006</c:v>
                </c:pt>
                <c:pt idx="2">
                  <c:v>101738.906</c:v>
                </c:pt>
                <c:pt idx="3">
                  <c:v>149153.94899999999</c:v>
                </c:pt>
                <c:pt idx="4">
                  <c:v>171646.58300000001</c:v>
                </c:pt>
                <c:pt idx="5">
                  <c:v>197080.682</c:v>
                </c:pt>
                <c:pt idx="6">
                  <c:v>210441.361</c:v>
                </c:pt>
                <c:pt idx="7">
                  <c:v>224242.451</c:v>
                </c:pt>
                <c:pt idx="8">
                  <c:v>238381.505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90E-4884-9B4C-4A20F1F229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83551"/>
        <c:axId val="1"/>
      </c:lineChart>
      <c:catAx>
        <c:axId val="148338355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8355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0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City of Matlosana</a:t>
            </a:r>
          </a:p>
        </c:rich>
      </c:tx>
      <c:layout>
        <c:manualLayout>
          <c:xMode val="edge"/>
          <c:yMode val="edge"/>
          <c:x val="0.24867780416336843"/>
          <c:y val="7.4469201988049363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Sheet1!$A$1361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Sheet1!$B$1361:$J$1361</c:f>
              <c:numCache>
                <c:formatCode>#\ ###;\-#\ ###;</c:formatCode>
                <c:ptCount val="9"/>
                <c:pt idx="0">
                  <c:v>983763.22499999998</c:v>
                </c:pt>
                <c:pt idx="1">
                  <c:v>1150638.899</c:v>
                </c:pt>
                <c:pt idx="2">
                  <c:v>1292037.675</c:v>
                </c:pt>
                <c:pt idx="3">
                  <c:v>1445228.6070000001</c:v>
                </c:pt>
                <c:pt idx="4">
                  <c:v>1565543.6569999999</c:v>
                </c:pt>
                <c:pt idx="5">
                  <c:v>1589804.5870000001</c:v>
                </c:pt>
                <c:pt idx="6">
                  <c:v>1827496.4269999999</c:v>
                </c:pt>
                <c:pt idx="7">
                  <c:v>1983833.777</c:v>
                </c:pt>
                <c:pt idx="8">
                  <c:v>2253457.8939999999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43E-4F6E-A96F-D42FEE0347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63583"/>
        <c:axId val="1"/>
      </c:lineChart>
      <c:catAx>
        <c:axId val="148336358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6358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 paperSize="9" orientation="landscape"/>
  </c:printSettings>
</c:chartSpace>
</file>

<file path=xl/charts/chart20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Maquassi Hills</a:t>
            </a:r>
          </a:p>
        </c:rich>
      </c:tx>
      <c:layout>
        <c:manualLayout>
          <c:xMode val="edge"/>
          <c:yMode val="edge"/>
          <c:x val="0.26719632268188698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Sheet1!$A$1367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Sheet1!$B$1367:$J$1367</c:f>
              <c:numCache>
                <c:formatCode>#\ ###;\-#\ ###;</c:formatCode>
                <c:ptCount val="9"/>
                <c:pt idx="0">
                  <c:v>56294.336000000003</c:v>
                </c:pt>
                <c:pt idx="1">
                  <c:v>194952.598</c:v>
                </c:pt>
                <c:pt idx="2">
                  <c:v>162714.99</c:v>
                </c:pt>
                <c:pt idx="3">
                  <c:v>143557.845</c:v>
                </c:pt>
                <c:pt idx="4">
                  <c:v>135112.51999999999</c:v>
                </c:pt>
                <c:pt idx="5">
                  <c:v>212238.02299999999</c:v>
                </c:pt>
                <c:pt idx="6">
                  <c:v>213916.15900000001</c:v>
                </c:pt>
                <c:pt idx="7">
                  <c:v>239733.962</c:v>
                </c:pt>
                <c:pt idx="8">
                  <c:v>259101.399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82F-4682-8C3D-5D9342C1F29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81471"/>
        <c:axId val="1"/>
      </c:lineChart>
      <c:catAx>
        <c:axId val="148338147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8147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0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Dr Kenneth Kaunda</a:t>
            </a:r>
          </a:p>
        </c:rich>
      </c:tx>
      <c:layout>
        <c:manualLayout>
          <c:xMode val="edge"/>
          <c:yMode val="edge"/>
          <c:x val="0.23545029093585521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Sheet1!$B$1379:$J$1379</c:f>
              <c:numCache>
                <c:formatCode>#\ ###;\-#\ ###;</c:formatCode>
                <c:ptCount val="9"/>
                <c:pt idx="0">
                  <c:v>21480.85</c:v>
                </c:pt>
                <c:pt idx="1">
                  <c:v>28854.989000000001</c:v>
                </c:pt>
                <c:pt idx="2">
                  <c:v>36037.457000000002</c:v>
                </c:pt>
                <c:pt idx="3">
                  <c:v>16413.804</c:v>
                </c:pt>
                <c:pt idx="4">
                  <c:v>26013.147000000001</c:v>
                </c:pt>
                <c:pt idx="5">
                  <c:v>147784.087</c:v>
                </c:pt>
                <c:pt idx="6">
                  <c:v>116238.602</c:v>
                </c:pt>
                <c:pt idx="7">
                  <c:v>87148.304999999993</c:v>
                </c:pt>
                <c:pt idx="8">
                  <c:v>90541.895000000004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EA4-4592-AD5F-528B831B1A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70655"/>
        <c:axId val="1"/>
      </c:lineChart>
      <c:catAx>
        <c:axId val="148337065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7065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0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Cape Town</a:t>
            </a:r>
          </a:p>
        </c:rich>
      </c:tx>
      <c:layout>
        <c:manualLayout>
          <c:xMode val="edge"/>
          <c:yMode val="edge"/>
          <c:x val="0.29100640197753058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Sheet1!$A$1387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Sheet1!$B$1387:$J$1387</c:f>
              <c:numCache>
                <c:formatCode>#\ ###;\-#\ ###;</c:formatCode>
                <c:ptCount val="9"/>
                <c:pt idx="0">
                  <c:v>-839746.576</c:v>
                </c:pt>
                <c:pt idx="1">
                  <c:v>-7550817.4500000002</c:v>
                </c:pt>
                <c:pt idx="2">
                  <c:v>-370063.13900000002</c:v>
                </c:pt>
                <c:pt idx="3">
                  <c:v>13569037.493000001</c:v>
                </c:pt>
                <c:pt idx="4">
                  <c:v>13214931.414999999</c:v>
                </c:pt>
                <c:pt idx="5">
                  <c:v>12969975.378</c:v>
                </c:pt>
                <c:pt idx="6">
                  <c:v>13091886.262</c:v>
                </c:pt>
                <c:pt idx="7">
                  <c:v>14113562.784</c:v>
                </c:pt>
                <c:pt idx="8">
                  <c:v>13292113.811000001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506-4AAA-96D1-26DF76ED4A6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95199"/>
        <c:axId val="1"/>
      </c:lineChart>
      <c:catAx>
        <c:axId val="148339519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9519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0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Cederberg</a:t>
            </a:r>
          </a:p>
        </c:rich>
      </c:tx>
      <c:layout>
        <c:manualLayout>
          <c:xMode val="edge"/>
          <c:yMode val="edge"/>
          <c:x val="0.29365162687997337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Sheet1!$A$1399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Sheet1!$B$1399:$J$1399</c:f>
              <c:numCache>
                <c:formatCode>#\ ###;\-#\ ###;</c:formatCode>
                <c:ptCount val="9"/>
                <c:pt idx="0">
                  <c:v>168401.815</c:v>
                </c:pt>
                <c:pt idx="1">
                  <c:v>195628.538</c:v>
                </c:pt>
                <c:pt idx="2">
                  <c:v>209205.78700000001</c:v>
                </c:pt>
                <c:pt idx="3">
                  <c:v>200905.52499999999</c:v>
                </c:pt>
                <c:pt idx="4">
                  <c:v>201612.04199999999</c:v>
                </c:pt>
                <c:pt idx="5">
                  <c:v>232621.916</c:v>
                </c:pt>
                <c:pt idx="6">
                  <c:v>232938.486</c:v>
                </c:pt>
                <c:pt idx="7">
                  <c:v>244806.00599999999</c:v>
                </c:pt>
                <c:pt idx="8">
                  <c:v>262403.147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6E3-4D20-BBC0-46A2BF021D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94367"/>
        <c:axId val="1"/>
      </c:lineChart>
      <c:catAx>
        <c:axId val="148339436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9436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0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Saldanha Bay</a:t>
            </a:r>
          </a:p>
        </c:rich>
      </c:tx>
      <c:layout>
        <c:manualLayout>
          <c:xMode val="edge"/>
          <c:yMode val="edge"/>
          <c:x val="0.27777888875001738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Sheet1!$A$1411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Sheet1!$B$1411:$J$1411</c:f>
              <c:numCache>
                <c:formatCode>#\ ###;\-#\ ###;</c:formatCode>
                <c:ptCount val="9"/>
                <c:pt idx="0">
                  <c:v>935077.10900000005</c:v>
                </c:pt>
                <c:pt idx="1">
                  <c:v>957982.55299999996</c:v>
                </c:pt>
                <c:pt idx="2">
                  <c:v>963068.13800000004</c:v>
                </c:pt>
                <c:pt idx="3">
                  <c:v>964938.80099999998</c:v>
                </c:pt>
                <c:pt idx="4">
                  <c:v>934611.78700000001</c:v>
                </c:pt>
                <c:pt idx="5">
                  <c:v>965897.25300000003</c:v>
                </c:pt>
                <c:pt idx="6">
                  <c:v>976802.56599999999</c:v>
                </c:pt>
                <c:pt idx="7">
                  <c:v>995070.47900000005</c:v>
                </c:pt>
                <c:pt idx="8">
                  <c:v>1056488.3940000001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201-4736-80A2-85A0A60B66A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89375"/>
        <c:axId val="1"/>
      </c:lineChart>
      <c:catAx>
        <c:axId val="148338937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8937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0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Swartland</a:t>
            </a:r>
          </a:p>
        </c:rich>
      </c:tx>
      <c:layout>
        <c:manualLayout>
          <c:xMode val="edge"/>
          <c:yMode val="edge"/>
          <c:x val="0.29894235442791872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Sheet1!$A$1417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Sheet1!$B$1417:$J$1417</c:f>
              <c:numCache>
                <c:formatCode>#\ ###;\-#\ ###;</c:formatCode>
                <c:ptCount val="9"/>
                <c:pt idx="0">
                  <c:v>809029.64199999999</c:v>
                </c:pt>
                <c:pt idx="1">
                  <c:v>852764.93500000006</c:v>
                </c:pt>
                <c:pt idx="2">
                  <c:v>869515.09100000001</c:v>
                </c:pt>
                <c:pt idx="3">
                  <c:v>860115.18599999999</c:v>
                </c:pt>
                <c:pt idx="4">
                  <c:v>888334.76699999999</c:v>
                </c:pt>
                <c:pt idx="5">
                  <c:v>910517.96299999999</c:v>
                </c:pt>
                <c:pt idx="6">
                  <c:v>933873.53599999996</c:v>
                </c:pt>
                <c:pt idx="7">
                  <c:v>933980.49600000004</c:v>
                </c:pt>
                <c:pt idx="8">
                  <c:v>990613.09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3F9-4918-B735-C8CFE85DF3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90623"/>
        <c:axId val="1"/>
      </c:lineChart>
      <c:catAx>
        <c:axId val="148339062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9062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0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West Coast</a:t>
            </a:r>
          </a:p>
        </c:rich>
      </c:tx>
      <c:layout>
        <c:manualLayout>
          <c:xMode val="edge"/>
          <c:yMode val="edge"/>
          <c:x val="0.28836062158896808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Sheet1!$A$1423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Sheet1!$B$1423:$J$1423</c:f>
              <c:numCache>
                <c:formatCode>#\ ###;\-#\ ###;</c:formatCode>
                <c:ptCount val="9"/>
                <c:pt idx="0">
                  <c:v>367186.52100000001</c:v>
                </c:pt>
                <c:pt idx="1">
                  <c:v>338163.06599999999</c:v>
                </c:pt>
                <c:pt idx="2">
                  <c:v>328735.29200000002</c:v>
                </c:pt>
                <c:pt idx="3">
                  <c:v>298664.46999999997</c:v>
                </c:pt>
                <c:pt idx="4">
                  <c:v>297254.527</c:v>
                </c:pt>
                <c:pt idx="5">
                  <c:v>252592.54500000001</c:v>
                </c:pt>
                <c:pt idx="6">
                  <c:v>241147.09400000001</c:v>
                </c:pt>
                <c:pt idx="7">
                  <c:v>204471.19500000001</c:v>
                </c:pt>
                <c:pt idx="8">
                  <c:v>142274.83900000001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BDB-4F92-BC4A-4A910546A6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93119"/>
        <c:axId val="1"/>
      </c:lineChart>
      <c:catAx>
        <c:axId val="148339311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9311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0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Witzenberg</a:t>
            </a:r>
          </a:p>
        </c:rich>
      </c:tx>
      <c:layout>
        <c:manualLayout>
          <c:xMode val="edge"/>
          <c:yMode val="edge"/>
          <c:x val="0.28836062158896808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Sheet1!$A$1429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Sheet1!$B$1429:$J$1429</c:f>
              <c:numCache>
                <c:formatCode>#\ ###;\-#\ ###;</c:formatCode>
                <c:ptCount val="9"/>
                <c:pt idx="0">
                  <c:v>256256.826</c:v>
                </c:pt>
                <c:pt idx="1">
                  <c:v>262423.098</c:v>
                </c:pt>
                <c:pt idx="2">
                  <c:v>297055.10200000001</c:v>
                </c:pt>
                <c:pt idx="3">
                  <c:v>296987.929</c:v>
                </c:pt>
                <c:pt idx="4">
                  <c:v>316564.94199999998</c:v>
                </c:pt>
                <c:pt idx="5">
                  <c:v>354383.86499999999</c:v>
                </c:pt>
                <c:pt idx="6">
                  <c:v>364017.96100000001</c:v>
                </c:pt>
                <c:pt idx="7">
                  <c:v>363933.92800000001</c:v>
                </c:pt>
                <c:pt idx="8">
                  <c:v>237974.101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025-4FA5-BA38-E9FAAADC49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96031"/>
        <c:axId val="1"/>
      </c:lineChart>
      <c:catAx>
        <c:axId val="148339603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9603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Drakenstein</a:t>
            </a:r>
          </a:p>
        </c:rich>
      </c:tx>
      <c:layout>
        <c:manualLayout>
          <c:xMode val="edge"/>
          <c:yMode val="edge"/>
          <c:x val="0.28306961629796279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Sheet1!$A$1435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Sheet1!$B$1435:$J$1435</c:f>
              <c:numCache>
                <c:formatCode>#\ ###;\-#\ ###;</c:formatCode>
                <c:ptCount val="9"/>
                <c:pt idx="0">
                  <c:v>1155637.709</c:v>
                </c:pt>
                <c:pt idx="1">
                  <c:v>1463192.6610000001</c:v>
                </c:pt>
                <c:pt idx="2">
                  <c:v>1566061.5209999999</c:v>
                </c:pt>
                <c:pt idx="3">
                  <c:v>1807428.49</c:v>
                </c:pt>
                <c:pt idx="4">
                  <c:v>2199793.04</c:v>
                </c:pt>
                <c:pt idx="5">
                  <c:v>2727179.3080000002</c:v>
                </c:pt>
                <c:pt idx="6">
                  <c:v>2815079.22</c:v>
                </c:pt>
                <c:pt idx="7">
                  <c:v>3048030.1290000002</c:v>
                </c:pt>
                <c:pt idx="8">
                  <c:v>3427734.9619999998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890-4E3F-95EB-1446726811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97695"/>
        <c:axId val="1"/>
      </c:lineChart>
      <c:catAx>
        <c:axId val="148339769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9769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Stellenbosch</a:t>
            </a:r>
          </a:p>
        </c:rich>
      </c:tx>
      <c:layout>
        <c:manualLayout>
          <c:xMode val="edge"/>
          <c:yMode val="edge"/>
          <c:x val="0.27777888875001738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Sheet1!$A$1441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Sheet1!$B$1441:$J$1441</c:f>
              <c:numCache>
                <c:formatCode>#\ ###;\-#\ ###;</c:formatCode>
                <c:ptCount val="9"/>
                <c:pt idx="0">
                  <c:v>110528.909</c:v>
                </c:pt>
                <c:pt idx="1">
                  <c:v>160725.34299999999</c:v>
                </c:pt>
                <c:pt idx="2">
                  <c:v>853871.00399999996</c:v>
                </c:pt>
                <c:pt idx="3">
                  <c:v>825441.10699999996</c:v>
                </c:pt>
                <c:pt idx="4">
                  <c:v>917923.41599999997</c:v>
                </c:pt>
                <c:pt idx="5">
                  <c:v>1296528.7420000001</c:v>
                </c:pt>
                <c:pt idx="6">
                  <c:v>1316199.152</c:v>
                </c:pt>
                <c:pt idx="7">
                  <c:v>1104786.7590000001</c:v>
                </c:pt>
                <c:pt idx="8">
                  <c:v>1095870.3330000001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17B-4C75-A589-74C1981321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89791"/>
        <c:axId val="1"/>
      </c:lineChart>
      <c:catAx>
        <c:axId val="148338979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8979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Breede Valley</a:t>
            </a:r>
          </a:p>
        </c:rich>
      </c:tx>
      <c:layout>
        <c:manualLayout>
          <c:xMode val="edge"/>
          <c:yMode val="edge"/>
          <c:x val="0.27248732797289227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Sheet1!$A$1447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Sheet1!$B$1447:$J$1447</c:f>
              <c:numCache>
                <c:formatCode>#\ ###;\-#\ ###;</c:formatCode>
                <c:ptCount val="9"/>
                <c:pt idx="0">
                  <c:v>284543.52299999999</c:v>
                </c:pt>
                <c:pt idx="1">
                  <c:v>378063.86</c:v>
                </c:pt>
                <c:pt idx="2">
                  <c:v>388184.40899999999</c:v>
                </c:pt>
                <c:pt idx="3">
                  <c:v>416054.79100000003</c:v>
                </c:pt>
                <c:pt idx="4">
                  <c:v>434381.57500000001</c:v>
                </c:pt>
                <c:pt idx="5">
                  <c:v>529475.054</c:v>
                </c:pt>
                <c:pt idx="6">
                  <c:v>573927.35600000003</c:v>
                </c:pt>
                <c:pt idx="7">
                  <c:v>597951.79099999997</c:v>
                </c:pt>
                <c:pt idx="8">
                  <c:v>674327.03200000001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4F4-4041-BDD9-51860445D3A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98527"/>
        <c:axId val="1"/>
      </c:lineChart>
      <c:catAx>
        <c:axId val="148339852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9852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Langeberg</a:t>
            </a:r>
          </a:p>
        </c:rich>
      </c:tx>
      <c:layout>
        <c:manualLayout>
          <c:xMode val="edge"/>
          <c:yMode val="edge"/>
          <c:x val="0.29365162687997337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Sheet1!$A$1453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Sheet1!$B$1453:$J$1453</c:f>
              <c:numCache>
                <c:formatCode>#\ ###;\-#\ ###;</c:formatCode>
                <c:ptCount val="9"/>
                <c:pt idx="0">
                  <c:v>215326.95199999999</c:v>
                </c:pt>
                <c:pt idx="1">
                  <c:v>167829.81899999999</c:v>
                </c:pt>
                <c:pt idx="2">
                  <c:v>150877.74100000001</c:v>
                </c:pt>
                <c:pt idx="3">
                  <c:v>171962.139</c:v>
                </c:pt>
                <c:pt idx="4">
                  <c:v>150453.41500000001</c:v>
                </c:pt>
                <c:pt idx="5">
                  <c:v>197225.24299999999</c:v>
                </c:pt>
                <c:pt idx="6">
                  <c:v>248027.99299999999</c:v>
                </c:pt>
                <c:pt idx="7">
                  <c:v>272109.81</c:v>
                </c:pt>
                <c:pt idx="8">
                  <c:v>342646.05800000002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742-4E6B-A1B0-44250E32AD9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94783"/>
        <c:axId val="1"/>
      </c:lineChart>
      <c:catAx>
        <c:axId val="148339478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9478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Cape Winelands DM</a:t>
            </a:r>
          </a:p>
        </c:rich>
      </c:tx>
      <c:layout>
        <c:manualLayout>
          <c:xMode val="edge"/>
          <c:yMode val="edge"/>
          <c:x val="0.23015928564484991"/>
          <c:y val="7.446663903854124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Sheet1!$A$1459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Sheet1!$B$1459:$J$1459</c:f>
              <c:numCache>
                <c:formatCode>#\ ###;\-#\ ###;</c:formatCode>
                <c:ptCount val="9"/>
                <c:pt idx="0">
                  <c:v>342838.891</c:v>
                </c:pt>
                <c:pt idx="1">
                  <c:v>379062.42300000001</c:v>
                </c:pt>
                <c:pt idx="2">
                  <c:v>369494.23499999999</c:v>
                </c:pt>
                <c:pt idx="3">
                  <c:v>338459.97399999999</c:v>
                </c:pt>
                <c:pt idx="4">
                  <c:v>298096.05200000003</c:v>
                </c:pt>
                <c:pt idx="5">
                  <c:v>320100.299</c:v>
                </c:pt>
                <c:pt idx="6">
                  <c:v>276448.47200000001</c:v>
                </c:pt>
                <c:pt idx="7">
                  <c:v>237230.63200000001</c:v>
                </c:pt>
                <c:pt idx="8">
                  <c:v>254902.52799999999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3A9-4863-A12F-62830FFE6E0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88127"/>
        <c:axId val="1"/>
      </c:lineChart>
      <c:catAx>
        <c:axId val="148338812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8812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Theewaterskloof</a:t>
            </a:r>
          </a:p>
        </c:rich>
      </c:tx>
      <c:layout>
        <c:manualLayout>
          <c:xMode val="edge"/>
          <c:yMode val="edge"/>
          <c:x val="0.2460320237748059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Sheet1!$A$1465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Sheet1!$B$1465:$J$1465</c:f>
              <c:numCache>
                <c:formatCode>#\ ###;\-#\ ###;</c:formatCode>
                <c:ptCount val="9"/>
                <c:pt idx="0">
                  <c:v>-8635.7739999999994</c:v>
                </c:pt>
                <c:pt idx="1">
                  <c:v>-34231.430999999997</c:v>
                </c:pt>
                <c:pt idx="2">
                  <c:v>-93655.831000000006</c:v>
                </c:pt>
                <c:pt idx="3">
                  <c:v>-128618.79700000001</c:v>
                </c:pt>
                <c:pt idx="4">
                  <c:v>-164671.64799999999</c:v>
                </c:pt>
                <c:pt idx="5">
                  <c:v>-175736.12899999999</c:v>
                </c:pt>
                <c:pt idx="6">
                  <c:v>-212317.894</c:v>
                </c:pt>
                <c:pt idx="7">
                  <c:v>-240714.68700000001</c:v>
                </c:pt>
                <c:pt idx="8">
                  <c:v>-228326.7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C54-4915-9673-2983E81511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93951"/>
        <c:axId val="1"/>
      </c:lineChart>
      <c:catAx>
        <c:axId val="148339395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9395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Overstrand</a:t>
            </a:r>
          </a:p>
        </c:rich>
      </c:tx>
      <c:layout>
        <c:manualLayout>
          <c:xMode val="edge"/>
          <c:yMode val="edge"/>
          <c:x val="0.29100640197753058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Sheet1!$A$1471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Sheet1!$B$1471:$J$1471</c:f>
              <c:numCache>
                <c:formatCode>#\ ###;\-#\ ###;</c:formatCode>
                <c:ptCount val="9"/>
                <c:pt idx="0">
                  <c:v>827767.67799999996</c:v>
                </c:pt>
                <c:pt idx="1">
                  <c:v>713717.97699999996</c:v>
                </c:pt>
                <c:pt idx="2">
                  <c:v>608769.77899999998</c:v>
                </c:pt>
                <c:pt idx="3">
                  <c:v>511273.49900000001</c:v>
                </c:pt>
                <c:pt idx="4">
                  <c:v>416094.70799999998</c:v>
                </c:pt>
                <c:pt idx="5">
                  <c:v>268940.09999999998</c:v>
                </c:pt>
                <c:pt idx="6">
                  <c:v>81588.286999999997</c:v>
                </c:pt>
                <c:pt idx="7">
                  <c:v>-4201.8620000000001</c:v>
                </c:pt>
                <c:pt idx="8">
                  <c:v>-86537.593999999997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28F-4C25-B3C9-C4B1E3C7F8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93535"/>
        <c:axId val="1"/>
      </c:lineChart>
      <c:catAx>
        <c:axId val="148339353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9353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Cape Agulhas</a:t>
            </a:r>
          </a:p>
        </c:rich>
      </c:tx>
      <c:layout>
        <c:manualLayout>
          <c:xMode val="edge"/>
          <c:yMode val="edge"/>
          <c:x val="0.27248732797289227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Sheet1!$A$1477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Sheet1!$B$1477:$J$1477</c:f>
              <c:numCache>
                <c:formatCode>#\ ###;\-#\ ###;</c:formatCode>
                <c:ptCount val="9"/>
                <c:pt idx="0">
                  <c:v>65701.475999999995</c:v>
                </c:pt>
                <c:pt idx="1">
                  <c:v>70407.134999999995</c:v>
                </c:pt>
                <c:pt idx="2">
                  <c:v>73080.948000000004</c:v>
                </c:pt>
                <c:pt idx="3">
                  <c:v>76159.475999999995</c:v>
                </c:pt>
                <c:pt idx="4">
                  <c:v>65376.748</c:v>
                </c:pt>
                <c:pt idx="5">
                  <c:v>78599.319000000003</c:v>
                </c:pt>
                <c:pt idx="6">
                  <c:v>74556.403999999995</c:v>
                </c:pt>
                <c:pt idx="7">
                  <c:v>76825.539000000004</c:v>
                </c:pt>
                <c:pt idx="8">
                  <c:v>85781.676000000007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B10-43DD-9744-D0F85E9E16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98111"/>
        <c:axId val="1"/>
      </c:lineChart>
      <c:catAx>
        <c:axId val="148339811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9811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Swellendam</a:t>
            </a:r>
          </a:p>
        </c:rich>
      </c:tx>
      <c:layout>
        <c:manualLayout>
          <c:xMode val="edge"/>
          <c:yMode val="edge"/>
          <c:x val="0.28306952197013108"/>
          <c:y val="7.446915289434974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Sheet1!$A$1483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Sheet1!$B$1483:$J$1483</c:f>
              <c:numCache>
                <c:formatCode>#\ ###;\-#\ ###;</c:formatCode>
                <c:ptCount val="9"/>
                <c:pt idx="0">
                  <c:v>243894.99600000001</c:v>
                </c:pt>
                <c:pt idx="1">
                  <c:v>247417.38099999999</c:v>
                </c:pt>
                <c:pt idx="2">
                  <c:v>263477.96299999999</c:v>
                </c:pt>
                <c:pt idx="3">
                  <c:v>274625.98700000002</c:v>
                </c:pt>
                <c:pt idx="4">
                  <c:v>289521.70400000003</c:v>
                </c:pt>
                <c:pt idx="5">
                  <c:v>312218.946</c:v>
                </c:pt>
                <c:pt idx="6">
                  <c:v>147675.18599999999</c:v>
                </c:pt>
                <c:pt idx="7">
                  <c:v>151875.45800000001</c:v>
                </c:pt>
                <c:pt idx="8">
                  <c:v>194392.55100000001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7EE-42DD-8C08-8CCD4E90D1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97279"/>
        <c:axId val="1"/>
      </c:lineChart>
      <c:catAx>
        <c:axId val="148339727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9727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Overberg</a:t>
            </a:r>
          </a:p>
        </c:rich>
      </c:tx>
      <c:layout>
        <c:manualLayout>
          <c:xMode val="edge"/>
          <c:yMode val="edge"/>
          <c:x val="0.30423363746198395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Sheet1!$A$1489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Sheet1!$B$1489:$J$1489</c:f>
              <c:numCache>
                <c:formatCode>#\ ###;\-#\ ###;</c:formatCode>
                <c:ptCount val="9"/>
                <c:pt idx="0">
                  <c:v>76701.125</c:v>
                </c:pt>
                <c:pt idx="1">
                  <c:v>85452.343999999997</c:v>
                </c:pt>
                <c:pt idx="2">
                  <c:v>17549.638999999999</c:v>
                </c:pt>
                <c:pt idx="3">
                  <c:v>28789.638999999999</c:v>
                </c:pt>
                <c:pt idx="4">
                  <c:v>96438.351999999999</c:v>
                </c:pt>
                <c:pt idx="5">
                  <c:v>200382.81099999999</c:v>
                </c:pt>
                <c:pt idx="6">
                  <c:v>218607.78099999999</c:v>
                </c:pt>
                <c:pt idx="7">
                  <c:v>228351.913</c:v>
                </c:pt>
                <c:pt idx="8">
                  <c:v>297487.41899999999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474-4467-B0E1-784EEEAB2C7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51007"/>
        <c:axId val="1"/>
      </c:lineChart>
      <c:catAx>
        <c:axId val="148915100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5100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Kannaland</a:t>
            </a:r>
          </a:p>
        </c:rich>
      </c:tx>
      <c:layout>
        <c:manualLayout>
          <c:xMode val="edge"/>
          <c:yMode val="edge"/>
          <c:x val="0.2989423544279187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Sheet1!$A$1495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Sheet1!$B$1495:$J$1495</c:f>
              <c:numCache>
                <c:formatCode>#\ ###;\-#\ ###;</c:formatCode>
                <c:ptCount val="9"/>
                <c:pt idx="0">
                  <c:v>31718.025000000001</c:v>
                </c:pt>
                <c:pt idx="1">
                  <c:v>69847.962</c:v>
                </c:pt>
                <c:pt idx="2">
                  <c:v>77842.891000000003</c:v>
                </c:pt>
                <c:pt idx="3">
                  <c:v>84434.338000000003</c:v>
                </c:pt>
                <c:pt idx="4">
                  <c:v>97907.451000000001</c:v>
                </c:pt>
                <c:pt idx="5">
                  <c:v>103516.216</c:v>
                </c:pt>
                <c:pt idx="6">
                  <c:v>113188.272</c:v>
                </c:pt>
                <c:pt idx="7">
                  <c:v>123761.75199999999</c:v>
                </c:pt>
                <c:pt idx="8">
                  <c:v>150440.041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A6B-4D56-9213-4A0324FC82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60159"/>
        <c:axId val="1"/>
      </c:lineChart>
      <c:catAx>
        <c:axId val="148916015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6015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Hessequa</a:t>
            </a:r>
          </a:p>
        </c:rich>
      </c:tx>
      <c:layout>
        <c:manualLayout>
          <c:xMode val="edge"/>
          <c:yMode val="edge"/>
          <c:x val="0.2989423544279187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Sheet1!$A$1501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Sheet1!$B$1501:$J$1501</c:f>
              <c:numCache>
                <c:formatCode>#\ ###;\-#\ ###;</c:formatCode>
                <c:ptCount val="9"/>
                <c:pt idx="0">
                  <c:v>453752.23100000003</c:v>
                </c:pt>
                <c:pt idx="1">
                  <c:v>536188.48100000003</c:v>
                </c:pt>
                <c:pt idx="2">
                  <c:v>506646.48</c:v>
                </c:pt>
                <c:pt idx="3">
                  <c:v>592745.66700000002</c:v>
                </c:pt>
                <c:pt idx="4">
                  <c:v>714087.94499999995</c:v>
                </c:pt>
                <c:pt idx="5">
                  <c:v>724509.78399999999</c:v>
                </c:pt>
                <c:pt idx="6">
                  <c:v>751030.02300000004</c:v>
                </c:pt>
                <c:pt idx="7">
                  <c:v>793166.61499999999</c:v>
                </c:pt>
                <c:pt idx="8">
                  <c:v>844421.68700000003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96D-433B-9CE2-A6880762469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61823"/>
        <c:axId val="1"/>
      </c:lineChart>
      <c:catAx>
        <c:axId val="148916182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6182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Mossel Bay</a:t>
            </a:r>
          </a:p>
        </c:rich>
      </c:tx>
      <c:layout>
        <c:manualLayout>
          <c:xMode val="edge"/>
          <c:yMode val="edge"/>
          <c:x val="0.28836062158896808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Sheet1!$A$1507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Sheet1!$B$1507:$J$1507</c:f>
              <c:numCache>
                <c:formatCode>#\ ###;\-#\ ###;</c:formatCode>
                <c:ptCount val="9"/>
                <c:pt idx="0">
                  <c:v>673502.03300000005</c:v>
                </c:pt>
                <c:pt idx="1">
                  <c:v>623962.43099999998</c:v>
                </c:pt>
                <c:pt idx="2">
                  <c:v>599089.18299999996</c:v>
                </c:pt>
                <c:pt idx="3">
                  <c:v>533455.91399999999</c:v>
                </c:pt>
                <c:pt idx="4">
                  <c:v>599847.14500000002</c:v>
                </c:pt>
                <c:pt idx="5">
                  <c:v>604839.41599999997</c:v>
                </c:pt>
                <c:pt idx="6">
                  <c:v>624372.348</c:v>
                </c:pt>
                <c:pt idx="7">
                  <c:v>726498.65700000001</c:v>
                </c:pt>
                <c:pt idx="8">
                  <c:v>786940.24199999997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43A-4470-B4B9-EA06AAC2D9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63071"/>
        <c:axId val="1"/>
      </c:lineChart>
      <c:catAx>
        <c:axId val="148916307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6307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George</a:t>
            </a:r>
          </a:p>
        </c:rich>
      </c:tx>
      <c:layout>
        <c:manualLayout>
          <c:xMode val="edge"/>
          <c:yMode val="edge"/>
          <c:x val="0.31746115068949715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Sheet1!$A$1513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Sheet1!$B$1513:$J$1513</c:f>
              <c:numCache>
                <c:formatCode>#\ ###;\-#\ ###;</c:formatCode>
                <c:ptCount val="9"/>
                <c:pt idx="0">
                  <c:v>15043.063</c:v>
                </c:pt>
                <c:pt idx="1">
                  <c:v>451561.36</c:v>
                </c:pt>
                <c:pt idx="2">
                  <c:v>886366.076</c:v>
                </c:pt>
                <c:pt idx="3">
                  <c:v>658359.94499999995</c:v>
                </c:pt>
                <c:pt idx="4">
                  <c:v>2003748.3589999999</c:v>
                </c:pt>
                <c:pt idx="5">
                  <c:v>2160258.2259999998</c:v>
                </c:pt>
                <c:pt idx="6">
                  <c:v>1889909.2220000001</c:v>
                </c:pt>
                <c:pt idx="7">
                  <c:v>1747190.5090000001</c:v>
                </c:pt>
                <c:pt idx="8">
                  <c:v>1974884.51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DE9-44DE-88A0-A9E92C96B3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54751"/>
        <c:axId val="1"/>
      </c:lineChart>
      <c:catAx>
        <c:axId val="148915475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5475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Oudtshoorn</a:t>
            </a:r>
          </a:p>
        </c:rich>
      </c:tx>
      <c:layout>
        <c:manualLayout>
          <c:xMode val="edge"/>
          <c:yMode val="edge"/>
          <c:x val="0.28571484120040547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Sheet1!$A$1519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Sheet1!$B$1519:$J$1519</c:f>
              <c:numCache>
                <c:formatCode>#\ ###;\-#\ ###;</c:formatCode>
                <c:ptCount val="9"/>
                <c:pt idx="0">
                  <c:v>192858.40100000001</c:v>
                </c:pt>
                <c:pt idx="1">
                  <c:v>159489.834</c:v>
                </c:pt>
                <c:pt idx="2">
                  <c:v>153627.43799999999</c:v>
                </c:pt>
                <c:pt idx="3">
                  <c:v>135648.636</c:v>
                </c:pt>
                <c:pt idx="4">
                  <c:v>98549.926999999996</c:v>
                </c:pt>
                <c:pt idx="5">
                  <c:v>111204.844</c:v>
                </c:pt>
                <c:pt idx="6">
                  <c:v>93784.441999999995</c:v>
                </c:pt>
                <c:pt idx="7">
                  <c:v>75100.793000000005</c:v>
                </c:pt>
                <c:pt idx="8">
                  <c:v>93089.717999999993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6B7-45B5-8230-690E13A34E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47679"/>
        <c:axId val="1"/>
      </c:lineChart>
      <c:catAx>
        <c:axId val="148914767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4767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Bitou</a:t>
            </a:r>
          </a:p>
        </c:rich>
      </c:tx>
      <c:layout>
        <c:manualLayout>
          <c:xMode val="edge"/>
          <c:yMode val="edge"/>
          <c:x val="0.3359796692080157"/>
          <c:y val="7.4469201988049363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Sheet1!$A$1525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Sheet1!$B$1525:$J$1525</c:f>
              <c:numCache>
                <c:formatCode>#\ ###;\-#\ ###;</c:formatCode>
                <c:ptCount val="9"/>
                <c:pt idx="0">
                  <c:v>138323.40100000001</c:v>
                </c:pt>
                <c:pt idx="1">
                  <c:v>42603.637999999999</c:v>
                </c:pt>
                <c:pt idx="2">
                  <c:v>-26618.638999999999</c:v>
                </c:pt>
                <c:pt idx="3">
                  <c:v>-45380.813000000002</c:v>
                </c:pt>
                <c:pt idx="4">
                  <c:v>-218899.94399999999</c:v>
                </c:pt>
                <c:pt idx="5">
                  <c:v>-289870.29300000001</c:v>
                </c:pt>
                <c:pt idx="6">
                  <c:v>-368697.91600000003</c:v>
                </c:pt>
                <c:pt idx="7">
                  <c:v>-443189.55699999997</c:v>
                </c:pt>
                <c:pt idx="8">
                  <c:v>-511877.50400000002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A00-40B0-9371-50EB9CAA231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46847"/>
        <c:axId val="1"/>
      </c:lineChart>
      <c:catAx>
        <c:axId val="148914684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4684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Knysna</a:t>
            </a:r>
          </a:p>
        </c:rich>
      </c:tx>
      <c:layout>
        <c:manualLayout>
          <c:xMode val="edge"/>
          <c:yMode val="edge"/>
          <c:x val="0.3201066533349998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Sheet1!$A$1531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Sheet1!$B$1531:$J$1531</c:f>
              <c:numCache>
                <c:formatCode>#\ ###;\-#\ ###;</c:formatCode>
                <c:ptCount val="9"/>
                <c:pt idx="0">
                  <c:v>38729.692999999999</c:v>
                </c:pt>
                <c:pt idx="1">
                  <c:v>42394.029000000002</c:v>
                </c:pt>
                <c:pt idx="2">
                  <c:v>30490.835999999999</c:v>
                </c:pt>
                <c:pt idx="3">
                  <c:v>139111.37</c:v>
                </c:pt>
                <c:pt idx="4">
                  <c:v>119489.697</c:v>
                </c:pt>
                <c:pt idx="5">
                  <c:v>79583.351999999999</c:v>
                </c:pt>
                <c:pt idx="6">
                  <c:v>59352.146000000001</c:v>
                </c:pt>
                <c:pt idx="7">
                  <c:v>32256.37</c:v>
                </c:pt>
                <c:pt idx="8">
                  <c:v>74497.827999999994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51F-4EB4-B279-F6D7E7B8A2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46015"/>
        <c:axId val="1"/>
      </c:lineChart>
      <c:catAx>
        <c:axId val="148914601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4601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Eden</a:t>
            </a:r>
          </a:p>
        </c:rich>
      </c:tx>
      <c:layout>
        <c:manualLayout>
          <c:xMode val="edge"/>
          <c:yMode val="edge"/>
          <c:x val="0.3359796692080157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Sheet1!$A$1537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Sheet1!$B$1537:$J$1537</c:f>
              <c:numCache>
                <c:formatCode>#\ ###;\-#\ ###;</c:formatCode>
                <c:ptCount val="9"/>
                <c:pt idx="0">
                  <c:v>197919.66399999999</c:v>
                </c:pt>
                <c:pt idx="1">
                  <c:v>184472.59599999999</c:v>
                </c:pt>
                <c:pt idx="2">
                  <c:v>167319.65</c:v>
                </c:pt>
                <c:pt idx="3">
                  <c:v>135163.99100000001</c:v>
                </c:pt>
                <c:pt idx="4">
                  <c:v>137570.432</c:v>
                </c:pt>
                <c:pt idx="5">
                  <c:v>174925.99</c:v>
                </c:pt>
                <c:pt idx="6">
                  <c:v>232380.67199999999</c:v>
                </c:pt>
                <c:pt idx="7">
                  <c:v>127465.717</c:v>
                </c:pt>
                <c:pt idx="8">
                  <c:v>108606.618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AED-4A15-9EB6-EB794F3A799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57663"/>
        <c:axId val="1"/>
      </c:lineChart>
      <c:catAx>
        <c:axId val="148915766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5766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Laingsburg</a:t>
            </a:r>
          </a:p>
        </c:rich>
      </c:tx>
      <c:layout>
        <c:manualLayout>
          <c:xMode val="edge"/>
          <c:yMode val="edge"/>
          <c:x val="0.28836062158896808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Sheet1!$A$1543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Sheet1!$B$1543:$J$1543</c:f>
              <c:numCache>
                <c:formatCode>#\ ###;\-#\ ###;</c:formatCode>
                <c:ptCount val="9"/>
                <c:pt idx="0">
                  <c:v>44027.031000000003</c:v>
                </c:pt>
                <c:pt idx="1">
                  <c:v>45306.345000000001</c:v>
                </c:pt>
                <c:pt idx="2">
                  <c:v>41665.408000000003</c:v>
                </c:pt>
                <c:pt idx="3">
                  <c:v>36140.061999999998</c:v>
                </c:pt>
                <c:pt idx="4">
                  <c:v>36786.118999999999</c:v>
                </c:pt>
                <c:pt idx="5">
                  <c:v>45674.324999999997</c:v>
                </c:pt>
                <c:pt idx="6">
                  <c:v>42924.911</c:v>
                </c:pt>
                <c:pt idx="7">
                  <c:v>42924.911</c:v>
                </c:pt>
                <c:pt idx="8">
                  <c:v>57641.578999999998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6AC-42AA-BE68-E869C4765E8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65151"/>
        <c:axId val="1"/>
      </c:lineChart>
      <c:catAx>
        <c:axId val="148916515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6515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Prince Albert</a:t>
            </a:r>
          </a:p>
        </c:rich>
      </c:tx>
      <c:layout>
        <c:manualLayout>
          <c:xMode val="edge"/>
          <c:yMode val="edge"/>
          <c:x val="0.27777888875001738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Sheet1!$A$1549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Sheet1!$B$1549:$J$1549</c:f>
              <c:numCache>
                <c:formatCode>#\ ###;\-#\ ###;</c:formatCode>
                <c:ptCount val="9"/>
                <c:pt idx="0">
                  <c:v>65100.413</c:v>
                </c:pt>
                <c:pt idx="1">
                  <c:v>65100.413</c:v>
                </c:pt>
                <c:pt idx="2">
                  <c:v>61816.692999999999</c:v>
                </c:pt>
                <c:pt idx="3">
                  <c:v>56962.353000000003</c:v>
                </c:pt>
                <c:pt idx="4">
                  <c:v>50850.095999999998</c:v>
                </c:pt>
                <c:pt idx="5">
                  <c:v>57178.122000000003</c:v>
                </c:pt>
                <c:pt idx="6">
                  <c:v>51849.239000000001</c:v>
                </c:pt>
                <c:pt idx="7">
                  <c:v>46085.91</c:v>
                </c:pt>
                <c:pt idx="8">
                  <c:v>53096.101999999999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68B-49E5-BBE0-80B2E20AC2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68063"/>
        <c:axId val="1"/>
      </c:lineChart>
      <c:catAx>
        <c:axId val="148916806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6806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Beaufort West</a:t>
            </a:r>
          </a:p>
        </c:rich>
      </c:tx>
      <c:layout>
        <c:manualLayout>
          <c:xMode val="edge"/>
          <c:yMode val="edge"/>
          <c:x val="0.26984210307044953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Sheet1!$A$1555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Sheet1!$B$1555:$J$1555</c:f>
              <c:numCache>
                <c:formatCode>#\ ###;\-#\ ###;</c:formatCode>
                <c:ptCount val="9"/>
                <c:pt idx="0">
                  <c:v>50531.421999999999</c:v>
                </c:pt>
                <c:pt idx="1">
                  <c:v>61038.303</c:v>
                </c:pt>
                <c:pt idx="2">
                  <c:v>79963.713000000003</c:v>
                </c:pt>
                <c:pt idx="3">
                  <c:v>70946.319000000003</c:v>
                </c:pt>
                <c:pt idx="4">
                  <c:v>82250.259999999995</c:v>
                </c:pt>
                <c:pt idx="5">
                  <c:v>108990.52899999999</c:v>
                </c:pt>
                <c:pt idx="6">
                  <c:v>109983.299</c:v>
                </c:pt>
                <c:pt idx="7">
                  <c:v>120554.15300000001</c:v>
                </c:pt>
                <c:pt idx="8">
                  <c:v>157456.679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809-4C67-8A9E-F5A2C38DEB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45183"/>
        <c:axId val="1"/>
      </c:lineChart>
      <c:catAx>
        <c:axId val="148914518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4518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Central Karoo</a:t>
            </a:r>
          </a:p>
        </c:rich>
      </c:tx>
      <c:layout>
        <c:manualLayout>
          <c:xMode val="edge"/>
          <c:yMode val="edge"/>
          <c:x val="0.27248732797289227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Sheet1!$A$1561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Sheet1!$B$1561:$J$1561</c:f>
              <c:numCache>
                <c:formatCode>#\ ###;\-#\ ###;</c:formatCode>
                <c:ptCount val="9"/>
                <c:pt idx="0">
                  <c:v>23227.625</c:v>
                </c:pt>
                <c:pt idx="1">
                  <c:v>24905.937999999998</c:v>
                </c:pt>
                <c:pt idx="2">
                  <c:v>36002.125999999997</c:v>
                </c:pt>
                <c:pt idx="3">
                  <c:v>45335.019</c:v>
                </c:pt>
                <c:pt idx="4">
                  <c:v>53951.114999999998</c:v>
                </c:pt>
                <c:pt idx="5">
                  <c:v>72480.403000000006</c:v>
                </c:pt>
                <c:pt idx="6">
                  <c:v>75236.315000000002</c:v>
                </c:pt>
                <c:pt idx="7">
                  <c:v>85769.058000000005</c:v>
                </c:pt>
                <c:pt idx="8">
                  <c:v>107097.636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D8E-4E18-BD45-D97C20A28A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58079"/>
        <c:axId val="1"/>
      </c:lineChart>
      <c:catAx>
        <c:axId val="148915807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5807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Merafong City</a:t>
            </a:r>
          </a:p>
        </c:rich>
      </c:tx>
      <c:layout>
        <c:manualLayout>
          <c:xMode val="edge"/>
          <c:yMode val="edge"/>
          <c:x val="0.26984217523990606"/>
          <c:y val="7.44689056725052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Sheet1!$B$433:$J$433</c:f>
              <c:numCache>
                <c:formatCode>#\ ###;\-#\ ###;</c:formatCode>
                <c:ptCount val="9"/>
                <c:pt idx="0">
                  <c:v>-302229.17300000001</c:v>
                </c:pt>
                <c:pt idx="1">
                  <c:v>-51929.635999999999</c:v>
                </c:pt>
                <c:pt idx="2">
                  <c:v>167157.46299999999</c:v>
                </c:pt>
                <c:pt idx="3">
                  <c:v>404720.92200000002</c:v>
                </c:pt>
                <c:pt idx="4">
                  <c:v>437525.723</c:v>
                </c:pt>
                <c:pt idx="5">
                  <c:v>367239.90600000002</c:v>
                </c:pt>
                <c:pt idx="6">
                  <c:v>1259276.2250000001</c:v>
                </c:pt>
                <c:pt idx="7">
                  <c:v>1256420.939</c:v>
                </c:pt>
                <c:pt idx="8">
                  <c:v>1250959.855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96B-4B5D-A5E7-EAA05E3A546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44767"/>
        <c:axId val="1"/>
      </c:lineChart>
      <c:catAx>
        <c:axId val="148914476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4476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 paperSize="9" orientation="landscape"/>
  </c:printSettings>
</c:chartSpace>
</file>

<file path=xl/charts/chart2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Mogalekwena</a:t>
            </a:r>
          </a:p>
        </c:rich>
      </c:tx>
      <c:layout>
        <c:manualLayout>
          <c:xMode val="edge"/>
          <c:yMode val="edge"/>
          <c:x val="0.26933389326334206"/>
          <c:y val="7.000027058473361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4.0000104166937937E-2"/>
          <c:y val="0.40000195313453679"/>
          <c:w val="0.92266906945070171"/>
          <c:h val="0.46000224610471729"/>
        </c:manualLayout>
      </c:layout>
      <c:lineChart>
        <c:grouping val="standard"/>
        <c:varyColors val="0"/>
        <c:ser>
          <c:idx val="0"/>
          <c:order val="0"/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Sheet1!$B$893:$J$893</c:f>
              <c:numCache>
                <c:formatCode>#\ ###;\-#\ ###;</c:formatCode>
                <c:ptCount val="9"/>
                <c:pt idx="0">
                  <c:v>-223402.92</c:v>
                </c:pt>
                <c:pt idx="1">
                  <c:v>116586.08</c:v>
                </c:pt>
                <c:pt idx="2">
                  <c:v>120085.652</c:v>
                </c:pt>
                <c:pt idx="3">
                  <c:v>192581.74600000001</c:v>
                </c:pt>
                <c:pt idx="4">
                  <c:v>186347.30100000001</c:v>
                </c:pt>
                <c:pt idx="5">
                  <c:v>342966.337</c:v>
                </c:pt>
                <c:pt idx="6">
                  <c:v>164130.40299999999</c:v>
                </c:pt>
                <c:pt idx="7">
                  <c:v>172428.845</c:v>
                </c:pt>
                <c:pt idx="8">
                  <c:v>332167.603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0CD-4C91-BE71-DB920350ADF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65567"/>
        <c:axId val="1"/>
      </c:lineChart>
      <c:catAx>
        <c:axId val="148916556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6556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7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Ephraim Mogale</a:t>
            </a:r>
          </a:p>
        </c:rich>
      </c:tx>
      <c:layout>
        <c:manualLayout>
          <c:xMode val="edge"/>
          <c:yMode val="edge"/>
          <c:x val="0.2572944297082228"/>
          <c:y val="6.730870179689077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787798408488062E-2"/>
          <c:y val="0.38461538461538464"/>
          <c:w val="0.92307692307692313"/>
          <c:h val="0.48076923076923078"/>
        </c:manualLayout>
      </c:layout>
      <c:lineChart>
        <c:grouping val="standard"/>
        <c:varyColors val="0"/>
        <c:ser>
          <c:idx val="0"/>
          <c:order val="0"/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Sheet1!$B$911:$J$911</c:f>
              <c:numCache>
                <c:formatCode>#\ ###;\-#\ ###;</c:formatCode>
                <c:ptCount val="9"/>
                <c:pt idx="0">
                  <c:v>404847.61</c:v>
                </c:pt>
                <c:pt idx="1">
                  <c:v>355519.98800000001</c:v>
                </c:pt>
                <c:pt idx="2">
                  <c:v>352559.20199999999</c:v>
                </c:pt>
                <c:pt idx="3">
                  <c:v>332264.64799999999</c:v>
                </c:pt>
                <c:pt idx="4">
                  <c:v>306723.74099999998</c:v>
                </c:pt>
                <c:pt idx="5">
                  <c:v>394103.43699999998</c:v>
                </c:pt>
                <c:pt idx="6">
                  <c:v>374212.75699999998</c:v>
                </c:pt>
                <c:pt idx="7">
                  <c:v>356273.43699999998</c:v>
                </c:pt>
                <c:pt idx="8">
                  <c:v>404185.41700000002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4DB-440A-A970-9C2D45D37E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52255"/>
        <c:axId val="1"/>
      </c:lineChart>
      <c:catAx>
        <c:axId val="148915225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5225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7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Joe Morolong</a:t>
            </a:r>
          </a:p>
        </c:rich>
      </c:tx>
      <c:layout>
        <c:manualLayout>
          <c:xMode val="edge"/>
          <c:yMode val="edge"/>
          <c:x val="0.28609006551346439"/>
          <c:y val="7.216494845360824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370179652076287E-2"/>
          <c:y val="0.41237320983614811"/>
          <c:w val="0.92388688250205697"/>
          <c:h val="0.44330120057385919"/>
        </c:manualLayout>
      </c:layout>
      <c:lineChart>
        <c:grouping val="standard"/>
        <c:varyColors val="0"/>
        <c:ser>
          <c:idx val="0"/>
          <c:order val="0"/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Sheet1!$B$1065:$J$1065</c:f>
              <c:numCache>
                <c:formatCode>#\ ###;\-#\ ###;</c:formatCode>
                <c:ptCount val="9"/>
                <c:pt idx="0">
                  <c:v>20227.901000000002</c:v>
                </c:pt>
                <c:pt idx="1">
                  <c:v>-11425.593999999999</c:v>
                </c:pt>
                <c:pt idx="2">
                  <c:v>-24333.580999999998</c:v>
                </c:pt>
                <c:pt idx="3">
                  <c:v>-56972.048999999999</c:v>
                </c:pt>
                <c:pt idx="4">
                  <c:v>-92274.547000000006</c:v>
                </c:pt>
                <c:pt idx="5">
                  <c:v>-56724.451000000001</c:v>
                </c:pt>
                <c:pt idx="6">
                  <c:v>-91612.407000000007</c:v>
                </c:pt>
                <c:pt idx="7">
                  <c:v>-119587.55899999999</c:v>
                </c:pt>
                <c:pt idx="8">
                  <c:v>-81097.846999999994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214-4EED-B22D-1D429B6C05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66815"/>
        <c:axId val="1"/>
      </c:lineChart>
      <c:catAx>
        <c:axId val="148916681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6681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!Kai! Garib</a:t>
            </a:r>
          </a:p>
        </c:rich>
      </c:tx>
      <c:layout>
        <c:manualLayout>
          <c:xMode val="edge"/>
          <c:yMode val="edge"/>
          <c:x val="0.30133417322834649"/>
          <c:y val="6.86282635723166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4.0000104166937937E-2"/>
          <c:y val="0.39216061734659685"/>
          <c:w val="0.92266906945070171"/>
          <c:h val="0.47059274081591623"/>
        </c:manualLayout>
      </c:layout>
      <c:lineChart>
        <c:grouping val="standard"/>
        <c:varyColors val="0"/>
        <c:ser>
          <c:idx val="0"/>
          <c:order val="0"/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Sheet1!$B$1185:$I$1185</c:f>
              <c:numCache>
                <c:formatCode>#\ ###;\-#\ ###;</c:formatCode>
                <c:ptCount val="8"/>
                <c:pt idx="0">
                  <c:v>3597.4659999999999</c:v>
                </c:pt>
                <c:pt idx="1">
                  <c:v>17541.761999999999</c:v>
                </c:pt>
                <c:pt idx="2">
                  <c:v>17978.478999999999</c:v>
                </c:pt>
                <c:pt idx="3">
                  <c:v>18934.59</c:v>
                </c:pt>
                <c:pt idx="4">
                  <c:v>28190.918000000001</c:v>
                </c:pt>
                <c:pt idx="5">
                  <c:v>111547.33500000001</c:v>
                </c:pt>
                <c:pt idx="6">
                  <c:v>112184.10400000001</c:v>
                </c:pt>
                <c:pt idx="7">
                  <c:v>119180.44500000001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400-48BC-830C-859EC2F6C21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48511"/>
        <c:axId val="1"/>
      </c:lineChart>
      <c:catAx>
        <c:axId val="148914851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4851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Dikgatlong</a:t>
            </a:r>
          </a:p>
        </c:rich>
      </c:tx>
      <c:layout>
        <c:manualLayout>
          <c:xMode val="edge"/>
          <c:yMode val="edge"/>
          <c:x val="0.2952130451778634"/>
          <c:y val="6.79611650485436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893668828006601E-2"/>
          <c:y val="0.38835135557946932"/>
          <c:w val="0.92287353888788604"/>
          <c:h val="0.47573041058484994"/>
        </c:manualLayout>
      </c:layout>
      <c:lineChart>
        <c:grouping val="standard"/>
        <c:varyColors val="0"/>
        <c:ser>
          <c:idx val="0"/>
          <c:order val="0"/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Sheet1!$B$1227:$I$1227</c:f>
              <c:numCache>
                <c:formatCode>#\ ###;\-#\ ###;</c:formatCode>
                <c:ptCount val="8"/>
                <c:pt idx="0">
                  <c:v>-25618.766</c:v>
                </c:pt>
                <c:pt idx="1">
                  <c:v>-61864.351999999999</c:v>
                </c:pt>
                <c:pt idx="2">
                  <c:v>-72935.782000000007</c:v>
                </c:pt>
                <c:pt idx="3">
                  <c:v>-82800.527000000002</c:v>
                </c:pt>
                <c:pt idx="4">
                  <c:v>-86782.043999999994</c:v>
                </c:pt>
                <c:pt idx="5">
                  <c:v>-98668.063999999998</c:v>
                </c:pt>
                <c:pt idx="6">
                  <c:v>-98668.063999999998</c:v>
                </c:pt>
                <c:pt idx="7">
                  <c:v>-98668.063999999998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070-4D24-A987-F82AF7E6105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69311"/>
        <c:axId val="1"/>
      </c:lineChart>
      <c:catAx>
        <c:axId val="148916931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6931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Phokwane</a:t>
            </a:r>
          </a:p>
        </c:rich>
      </c:tx>
      <c:layout>
        <c:manualLayout>
          <c:xMode val="edge"/>
          <c:yMode val="edge"/>
          <c:x val="0.29600055993000873"/>
          <c:y val="6.930797016709544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4.0000104166937937E-2"/>
          <c:y val="0.39603960396039606"/>
          <c:w val="0.92266906945070171"/>
          <c:h val="0.46534653465346537"/>
        </c:manualLayout>
      </c:layout>
      <c:lineChart>
        <c:grouping val="standard"/>
        <c:varyColors val="0"/>
        <c:ser>
          <c:idx val="0"/>
          <c:order val="0"/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Sheet1!$B$1239:$J$1239</c:f>
              <c:numCache>
                <c:formatCode>#\ ###;\-#\ ###;</c:formatCode>
                <c:ptCount val="9"/>
                <c:pt idx="0">
                  <c:v>35942.241999999998</c:v>
                </c:pt>
                <c:pt idx="1">
                  <c:v>12044.897999999999</c:v>
                </c:pt>
                <c:pt idx="2">
                  <c:v>32864.082999999999</c:v>
                </c:pt>
                <c:pt idx="3">
                  <c:v>64204.838000000003</c:v>
                </c:pt>
                <c:pt idx="4">
                  <c:v>80191.975000000006</c:v>
                </c:pt>
                <c:pt idx="5">
                  <c:v>92988.843999999997</c:v>
                </c:pt>
                <c:pt idx="6">
                  <c:v>115101.03</c:v>
                </c:pt>
                <c:pt idx="7">
                  <c:v>131680.68400000001</c:v>
                </c:pt>
                <c:pt idx="8">
                  <c:v>153603.11799999999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962-4EC8-A5C2-9437C38080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50175"/>
        <c:axId val="1"/>
      </c:lineChart>
      <c:catAx>
        <c:axId val="148915017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5017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Rustenburg</a:t>
            </a:r>
          </a:p>
        </c:rich>
      </c:tx>
      <c:layout>
        <c:manualLayout>
          <c:xMode val="edge"/>
          <c:yMode val="edge"/>
          <c:x val="0.28647214854111408"/>
          <c:y val="8.1395348837209308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787798408488062E-2"/>
          <c:y val="0.45348837209302323"/>
          <c:w val="0.92307692307692313"/>
          <c:h val="0.38372093023255816"/>
        </c:manualLayout>
      </c:layout>
      <c:lineChart>
        <c:grouping val="standard"/>
        <c:varyColors val="0"/>
        <c:ser>
          <c:idx val="0"/>
          <c:order val="0"/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Sheet1!$B$1265:$J$1265</c:f>
              <c:numCache>
                <c:formatCode>#\ ###;\-#\ ###;</c:formatCode>
                <c:ptCount val="9"/>
                <c:pt idx="0">
                  <c:v>-26084.146000000001</c:v>
                </c:pt>
                <c:pt idx="1">
                  <c:v>-52244.298999999999</c:v>
                </c:pt>
                <c:pt idx="2">
                  <c:v>-78469.850999999995</c:v>
                </c:pt>
                <c:pt idx="3">
                  <c:v>-104418.68700000001</c:v>
                </c:pt>
                <c:pt idx="4">
                  <c:v>-130628.442</c:v>
                </c:pt>
                <c:pt idx="5">
                  <c:v>-156970.26699999999</c:v>
                </c:pt>
                <c:pt idx="6">
                  <c:v>767072.91</c:v>
                </c:pt>
                <c:pt idx="7">
                  <c:v>1949523.0449999999</c:v>
                </c:pt>
                <c:pt idx="8">
                  <c:v>1949523.0449999999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43C-47C3-9EFB-A296A63520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50591"/>
        <c:axId val="1"/>
      </c:lineChart>
      <c:catAx>
        <c:axId val="148915059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5059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Kgetlengrivier</a:t>
            </a:r>
          </a:p>
        </c:rich>
      </c:tx>
      <c:layout>
        <c:manualLayout>
          <c:xMode val="edge"/>
          <c:yMode val="edge"/>
          <c:x val="0.26737967914438504"/>
          <c:y val="7.142857142857142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4.0106951871657755E-2"/>
          <c:y val="0.40816326530612246"/>
          <c:w val="0.92245989304812837"/>
          <c:h val="0.44897959183673469"/>
        </c:manualLayout>
      </c:layout>
      <c:lineChart>
        <c:grouping val="standard"/>
        <c:varyColors val="0"/>
        <c:ser>
          <c:idx val="0"/>
          <c:order val="0"/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Sheet1!$B$1271:$J$1271</c:f>
              <c:numCache>
                <c:formatCode>#\ ###;\-#\ ###;</c:formatCode>
                <c:ptCount val="9"/>
                <c:pt idx="0">
                  <c:v>22717.766</c:v>
                </c:pt>
                <c:pt idx="1">
                  <c:v>4844.2120000000004</c:v>
                </c:pt>
                <c:pt idx="2">
                  <c:v>18973.116999999998</c:v>
                </c:pt>
                <c:pt idx="3">
                  <c:v>19652.431</c:v>
                </c:pt>
                <c:pt idx="4">
                  <c:v>25550.487000000001</c:v>
                </c:pt>
                <c:pt idx="5">
                  <c:v>78534.370999999999</c:v>
                </c:pt>
                <c:pt idx="6">
                  <c:v>96505.642000000007</c:v>
                </c:pt>
                <c:pt idx="7">
                  <c:v>75682.66</c:v>
                </c:pt>
                <c:pt idx="8">
                  <c:v>129543.317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60B-4561-8B3D-AC156F5C83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61407"/>
        <c:axId val="1"/>
      </c:lineChart>
      <c:catAx>
        <c:axId val="148916140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6140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Dr Ruth Segomotsi Mompati</a:t>
            </a:r>
          </a:p>
        </c:rich>
      </c:tx>
      <c:layout>
        <c:manualLayout>
          <c:xMode val="edge"/>
          <c:yMode val="edge"/>
          <c:x val="0.16397905906922924"/>
          <c:y val="8.046218360635955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4.0322686498987993E-2"/>
          <c:y val="0.44828089395759202"/>
          <c:w val="0.92204543127685878"/>
          <c:h val="0.39080898447584944"/>
        </c:manualLayout>
      </c:layout>
      <c:lineChart>
        <c:grouping val="standard"/>
        <c:varyColors val="0"/>
        <c:ser>
          <c:idx val="0"/>
          <c:order val="0"/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Sheet1!$B$1355:$I$1355</c:f>
              <c:numCache>
                <c:formatCode>#\ ###;\-#\ ###;</c:formatCode>
                <c:ptCount val="8"/>
                <c:pt idx="0">
                  <c:v>178440.36300000001</c:v>
                </c:pt>
                <c:pt idx="1">
                  <c:v>173376.315</c:v>
                </c:pt>
                <c:pt idx="2">
                  <c:v>150352.554</c:v>
                </c:pt>
                <c:pt idx="3">
                  <c:v>181610.829</c:v>
                </c:pt>
                <c:pt idx="4">
                  <c:v>186814.41800000001</c:v>
                </c:pt>
                <c:pt idx="5">
                  <c:v>189098.89600000001</c:v>
                </c:pt>
                <c:pt idx="6">
                  <c:v>191808.038</c:v>
                </c:pt>
                <c:pt idx="7">
                  <c:v>194112.19899999999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C35-4916-81E4-8D18185901B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52671"/>
        <c:axId val="1"/>
      </c:lineChart>
      <c:catAx>
        <c:axId val="148915267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5267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Matzikama</a:t>
            </a:r>
          </a:p>
        </c:rich>
      </c:tx>
      <c:layout>
        <c:manualLayout>
          <c:xMode val="edge"/>
          <c:yMode val="edge"/>
          <c:x val="0.29365162687997337"/>
          <c:y val="6.79611650485436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38835135557946932"/>
          <c:w val="0.92328280858033795"/>
          <c:h val="0.47573041058484994"/>
        </c:manualLayout>
      </c:layout>
      <c:lineChart>
        <c:grouping val="standard"/>
        <c:varyColors val="0"/>
        <c:ser>
          <c:idx val="0"/>
          <c:order val="0"/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Sheet1!$B$1393:$J$1393</c:f>
              <c:numCache>
                <c:formatCode>#\ ###;\-#\ ###;</c:formatCode>
                <c:ptCount val="9"/>
                <c:pt idx="0">
                  <c:v>378.14699999999999</c:v>
                </c:pt>
                <c:pt idx="1">
                  <c:v>-28640.625</c:v>
                </c:pt>
                <c:pt idx="2">
                  <c:v>-52430.593000000001</c:v>
                </c:pt>
                <c:pt idx="3">
                  <c:v>-77878.445999999996</c:v>
                </c:pt>
                <c:pt idx="4">
                  <c:v>-121049.454</c:v>
                </c:pt>
                <c:pt idx="5">
                  <c:v>-121715.681</c:v>
                </c:pt>
                <c:pt idx="6">
                  <c:v>-148463.785</c:v>
                </c:pt>
                <c:pt idx="7">
                  <c:v>-170539.11799999999</c:v>
                </c:pt>
                <c:pt idx="8">
                  <c:v>-171932.209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C8E-4DB4-B6B2-A749D3A090E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53087"/>
        <c:axId val="1"/>
      </c:lineChart>
      <c:catAx>
        <c:axId val="148915308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5308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Bergrivier</a:t>
            </a:r>
          </a:p>
        </c:rich>
      </c:tx>
      <c:layout>
        <c:manualLayout>
          <c:xMode val="edge"/>
          <c:yMode val="edge"/>
          <c:x val="0.29570005362232948"/>
          <c:y val="6.9306930693069313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4.0322686498987993E-2"/>
          <c:y val="0.39603960396039606"/>
          <c:w val="0.92204543127685878"/>
          <c:h val="0.46534653465346537"/>
        </c:manualLayout>
      </c:layout>
      <c:lineChart>
        <c:grouping val="standard"/>
        <c:varyColors val="0"/>
        <c:ser>
          <c:idx val="0"/>
          <c:order val="0"/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Sheet1!$B$1405:$J$1405</c:f>
              <c:numCache>
                <c:formatCode>#\ ###;\-#\ ###;</c:formatCode>
                <c:ptCount val="9"/>
                <c:pt idx="0">
                  <c:v>247012.136</c:v>
                </c:pt>
                <c:pt idx="1">
                  <c:v>218738.26500000001</c:v>
                </c:pt>
                <c:pt idx="2">
                  <c:v>192941.96100000001</c:v>
                </c:pt>
                <c:pt idx="3">
                  <c:v>166647.342</c:v>
                </c:pt>
                <c:pt idx="4">
                  <c:v>131975.894</c:v>
                </c:pt>
                <c:pt idx="5">
                  <c:v>130106.81</c:v>
                </c:pt>
                <c:pt idx="6">
                  <c:v>113950.174</c:v>
                </c:pt>
                <c:pt idx="7">
                  <c:v>98779.203999999998</c:v>
                </c:pt>
                <c:pt idx="8">
                  <c:v>107464.014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4EA-48F4-985F-5F1F0BB69A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59327"/>
        <c:axId val="1"/>
      </c:lineChart>
      <c:catAx>
        <c:axId val="148915932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5932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Sarah Baartman</a:t>
            </a:r>
          </a:p>
        </c:rich>
      </c:tx>
      <c:layout>
        <c:manualLayout>
          <c:xMode val="edge"/>
          <c:yMode val="edge"/>
          <c:x val="0.32800083989501316"/>
          <c:y val="6.9306930693069313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4.0000104166937937E-2"/>
          <c:y val="0.39603960396039606"/>
          <c:w val="0.92266906945070171"/>
          <c:h val="0.46534653465346537"/>
        </c:manualLayout>
      </c:layout>
      <c:lineChart>
        <c:grouping val="standard"/>
        <c:varyColors val="0"/>
        <c:ser>
          <c:idx val="0"/>
          <c:order val="0"/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Sheet1!$B$63:$J$63</c:f>
              <c:numCache>
                <c:formatCode>#\ ###;\-#\ ###;</c:formatCode>
                <c:ptCount val="9"/>
                <c:pt idx="0">
                  <c:v>-17.715</c:v>
                </c:pt>
                <c:pt idx="1">
                  <c:v>-105.042</c:v>
                </c:pt>
                <c:pt idx="2">
                  <c:v>203.77099999999999</c:v>
                </c:pt>
                <c:pt idx="3">
                  <c:v>27.524999999999999</c:v>
                </c:pt>
                <c:pt idx="4">
                  <c:v>24.143000000000001</c:v>
                </c:pt>
                <c:pt idx="5">
                  <c:v>-106.482</c:v>
                </c:pt>
                <c:pt idx="6">
                  <c:v>4108.799</c:v>
                </c:pt>
                <c:pt idx="7">
                  <c:v>188197.288</c:v>
                </c:pt>
                <c:pt idx="8">
                  <c:v>188152.84299999999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4E7-442A-A382-6781EFA61C3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67231"/>
        <c:axId val="1"/>
      </c:lineChart>
      <c:catAx>
        <c:axId val="148916723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6723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7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Intsika Yethu</a:t>
            </a:r>
          </a:p>
        </c:rich>
      </c:tx>
      <c:layout>
        <c:manualLayout>
          <c:xMode val="edge"/>
          <c:yMode val="edge"/>
          <c:x val="0.32712821801530123"/>
          <c:y val="7.446730449016453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893668828006601E-2"/>
          <c:y val="0.41489577218964113"/>
          <c:w val="0.92287353888788604"/>
          <c:h val="0.43617247845577656"/>
        </c:manualLayout>
      </c:layout>
      <c:lineChart>
        <c:grouping val="standard"/>
        <c:varyColors val="0"/>
        <c:ser>
          <c:idx val="0"/>
          <c:order val="0"/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Sheet1!$B$117:$J$117</c:f>
              <c:numCache>
                <c:formatCode>#\ ###;\-#\ ###;</c:formatCode>
                <c:ptCount val="9"/>
                <c:pt idx="0">
                  <c:v>28534.850999999999</c:v>
                </c:pt>
                <c:pt idx="1">
                  <c:v>31825.842000000001</c:v>
                </c:pt>
                <c:pt idx="2">
                  <c:v>23489.957999999999</c:v>
                </c:pt>
                <c:pt idx="3">
                  <c:v>39447.199000000001</c:v>
                </c:pt>
                <c:pt idx="4">
                  <c:v>35649.839</c:v>
                </c:pt>
                <c:pt idx="5">
                  <c:v>44065.021000000001</c:v>
                </c:pt>
                <c:pt idx="6">
                  <c:v>46638.076000000001</c:v>
                </c:pt>
                <c:pt idx="7">
                  <c:v>60552.906999999999</c:v>
                </c:pt>
                <c:pt idx="8">
                  <c:v>79701.514999999999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8CC-4E70-A901-C9FC6B9235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59743"/>
        <c:axId val="1"/>
      </c:lineChart>
      <c:catAx>
        <c:axId val="148915974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5974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Sakhisizwe</a:t>
            </a:r>
          </a:p>
        </c:rich>
      </c:tx>
      <c:layout>
        <c:manualLayout>
          <c:xMode val="edge"/>
          <c:yMode val="edge"/>
          <c:x val="0.30238726790450926"/>
          <c:y val="8.046218360635955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787798408488062E-2"/>
          <c:y val="0.44828089395759202"/>
          <c:w val="0.92307692307692313"/>
          <c:h val="0.39080898447584944"/>
        </c:manualLayout>
      </c:layout>
      <c:lineChart>
        <c:grouping val="standard"/>
        <c:varyColors val="0"/>
        <c:ser>
          <c:idx val="0"/>
          <c:order val="0"/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Sheet1!$B$135:$J$135</c:f>
              <c:numCache>
                <c:formatCode>#\ ###;\-#\ ###;</c:formatCode>
                <c:ptCount val="9"/>
                <c:pt idx="0">
                  <c:v>91803.532000000007</c:v>
                </c:pt>
                <c:pt idx="1">
                  <c:v>178920.37299999999</c:v>
                </c:pt>
                <c:pt idx="2">
                  <c:v>171836.198</c:v>
                </c:pt>
                <c:pt idx="3">
                  <c:v>155110.47200000001</c:v>
                </c:pt>
                <c:pt idx="4">
                  <c:v>151167.20300000001</c:v>
                </c:pt>
                <c:pt idx="5">
                  <c:v>162868.383</c:v>
                </c:pt>
                <c:pt idx="6">
                  <c:v>150204.864</c:v>
                </c:pt>
                <c:pt idx="7">
                  <c:v>161313.826</c:v>
                </c:pt>
                <c:pt idx="8">
                  <c:v>167618.215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B2A-400D-B4EF-C079EDCE4C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64735"/>
        <c:axId val="1"/>
      </c:lineChart>
      <c:catAx>
        <c:axId val="148916473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6473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BalanceWalter Sisulu</a:t>
            </a:r>
          </a:p>
        </c:rich>
      </c:tx>
      <c:layout>
        <c:manualLayout>
          <c:xMode val="edge"/>
          <c:yMode val="edge"/>
          <c:x val="0.30933389326334204"/>
          <c:y val="7.228915662650602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4.0000104166937937E-2"/>
          <c:y val="0.46987951807228917"/>
          <c:w val="0.92266906945070171"/>
          <c:h val="0.36144578313253012"/>
        </c:manualLayout>
      </c:layout>
      <c:lineChart>
        <c:grouping val="standard"/>
        <c:varyColors val="0"/>
        <c:ser>
          <c:idx val="0"/>
          <c:order val="0"/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Sheet1!$B$165:$J$165</c:f>
              <c:numCache>
                <c:formatCode>#\ ###;\-#\ ###;</c:formatCode>
                <c:ptCount val="9"/>
                <c:pt idx="0">
                  <c:v>24917.127</c:v>
                </c:pt>
                <c:pt idx="1">
                  <c:v>62835.182999999997</c:v>
                </c:pt>
                <c:pt idx="2">
                  <c:v>89912.23</c:v>
                </c:pt>
                <c:pt idx="3">
                  <c:v>59414.351999999999</c:v>
                </c:pt>
                <c:pt idx="4">
                  <c:v>59517.548999999999</c:v>
                </c:pt>
                <c:pt idx="5">
                  <c:v>82219.649000000005</c:v>
                </c:pt>
                <c:pt idx="6">
                  <c:v>76653.702999999994</c:v>
                </c:pt>
                <c:pt idx="7">
                  <c:v>118684.59600000001</c:v>
                </c:pt>
                <c:pt idx="8">
                  <c:v>137770.64000000001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099-4A1A-9104-2526E21E78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67647"/>
        <c:axId val="1"/>
      </c:lineChart>
      <c:catAx>
        <c:axId val="148916764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6764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BalanceNtanbakulu</a:t>
            </a:r>
          </a:p>
        </c:rich>
      </c:tx>
      <c:layout>
        <c:manualLayout>
          <c:xMode val="edge"/>
          <c:yMode val="edge"/>
          <c:x val="0.30933389326334204"/>
          <c:y val="7.9544261512765446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4.0000104166937937E-2"/>
          <c:y val="0.44318427725651"/>
          <c:w val="0.92266906945070171"/>
          <c:h val="0.39772947958917565"/>
        </c:manualLayout>
      </c:layout>
      <c:lineChart>
        <c:grouping val="standard"/>
        <c:varyColors val="0"/>
        <c:ser>
          <c:idx val="0"/>
          <c:order val="0"/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Sheet1!$B$231:$J$231</c:f>
              <c:numCache>
                <c:formatCode>#\ ###;\-#\ ###;</c:formatCode>
                <c:ptCount val="9"/>
                <c:pt idx="0">
                  <c:v>132048.07500000001</c:v>
                </c:pt>
                <c:pt idx="1">
                  <c:v>122997.482</c:v>
                </c:pt>
                <c:pt idx="2">
                  <c:v>105975.121</c:v>
                </c:pt>
                <c:pt idx="3">
                  <c:v>92772.498999999996</c:v>
                </c:pt>
                <c:pt idx="4">
                  <c:v>185130.75</c:v>
                </c:pt>
                <c:pt idx="5">
                  <c:v>270232.61700000003</c:v>
                </c:pt>
                <c:pt idx="6">
                  <c:v>259810.21</c:v>
                </c:pt>
                <c:pt idx="7">
                  <c:v>333894.96299999999</c:v>
                </c:pt>
                <c:pt idx="8">
                  <c:v>450753.68400000001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FF5-4B4F-8752-DA8260F34C3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55999"/>
        <c:axId val="1"/>
      </c:lineChart>
      <c:catAx>
        <c:axId val="148915599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5599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Rand West City</a:t>
            </a:r>
          </a:p>
        </c:rich>
      </c:tx>
      <c:layout>
        <c:manualLayout>
          <c:xMode val="edge"/>
          <c:yMode val="edge"/>
          <c:x val="0.29629712952547599"/>
          <c:y val="7.446696822471658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Sheet1!$B$439:$J$439</c:f>
              <c:numCache>
                <c:formatCode>#\ ###;\-#\ ###;</c:formatCode>
                <c:ptCount val="9"/>
                <c:pt idx="0">
                  <c:v>109034.86199999999</c:v>
                </c:pt>
                <c:pt idx="1">
                  <c:v>138428.67000000001</c:v>
                </c:pt>
                <c:pt idx="2">
                  <c:v>235188.53899999999</c:v>
                </c:pt>
                <c:pt idx="3">
                  <c:v>320943.91899999999</c:v>
                </c:pt>
                <c:pt idx="4">
                  <c:v>349593.78100000002</c:v>
                </c:pt>
                <c:pt idx="5">
                  <c:v>467238.06</c:v>
                </c:pt>
                <c:pt idx="6">
                  <c:v>424397.54100000003</c:v>
                </c:pt>
                <c:pt idx="7">
                  <c:v>436654.462</c:v>
                </c:pt>
                <c:pt idx="8">
                  <c:v>521732.99300000002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47E-4707-B569-7ED17B20BB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69727"/>
        <c:axId val="1"/>
      </c:lineChart>
      <c:catAx>
        <c:axId val="1489169727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69727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Alfred Duma</a:t>
            </a:r>
          </a:p>
        </c:rich>
      </c:tx>
      <c:layout>
        <c:manualLayout>
          <c:xMode val="edge"/>
          <c:yMode val="edge"/>
          <c:x val="0.28571484120040547"/>
          <c:y val="7.446799919240865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Sheet1!$B$549:$J$549</c:f>
              <c:numCache>
                <c:formatCode>#\ ###;\-#\ ###;</c:formatCode>
                <c:ptCount val="9"/>
                <c:pt idx="0">
                  <c:v>765353.701</c:v>
                </c:pt>
                <c:pt idx="1">
                  <c:v>842188.13600000006</c:v>
                </c:pt>
                <c:pt idx="2">
                  <c:v>874042.34699999995</c:v>
                </c:pt>
                <c:pt idx="3">
                  <c:v>928365.00800000003</c:v>
                </c:pt>
                <c:pt idx="4">
                  <c:v>945073.03700000001</c:v>
                </c:pt>
                <c:pt idx="5">
                  <c:v>1117321.537</c:v>
                </c:pt>
                <c:pt idx="6">
                  <c:v>1173999.743</c:v>
                </c:pt>
                <c:pt idx="7">
                  <c:v>1217535.24</c:v>
                </c:pt>
                <c:pt idx="8">
                  <c:v>1371137.219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5CF-41AC-B199-339E4EE0A1F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44351"/>
        <c:axId val="1"/>
      </c:lineChart>
      <c:catAx>
        <c:axId val="148914435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4435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The New Big 5 False Bay</a:t>
            </a:r>
          </a:p>
        </c:rich>
      </c:tx>
      <c:layout>
        <c:manualLayout>
          <c:xMode val="edge"/>
          <c:yMode val="edge"/>
          <c:x val="0.29629712952547599"/>
          <c:y val="7.446816570609085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Sheet1!$B$669:$J$669</c:f>
              <c:numCache>
                <c:formatCode>#\ ###;\-#\ ###;</c:formatCode>
                <c:ptCount val="9"/>
                <c:pt idx="0">
                  <c:v>119472.13400000001</c:v>
                </c:pt>
                <c:pt idx="1">
                  <c:v>194889.43799999999</c:v>
                </c:pt>
                <c:pt idx="2">
                  <c:v>219828.04800000001</c:v>
                </c:pt>
                <c:pt idx="3">
                  <c:v>124796.253</c:v>
                </c:pt>
                <c:pt idx="4">
                  <c:v>107030.961</c:v>
                </c:pt>
                <c:pt idx="5">
                  <c:v>77234.055999999997</c:v>
                </c:pt>
                <c:pt idx="6">
                  <c:v>115853.06200000001</c:v>
                </c:pt>
                <c:pt idx="7">
                  <c:v>88805.808999999994</c:v>
                </c:pt>
                <c:pt idx="8">
                  <c:v>108965.901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C54-490C-8B58-64A9327FFA3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70559"/>
        <c:axId val="1"/>
      </c:lineChart>
      <c:catAx>
        <c:axId val="148917055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7055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Dr Nkosazana Dlamini Zuma</a:t>
            </a:r>
          </a:p>
        </c:rich>
      </c:tx>
      <c:layout>
        <c:manualLayout>
          <c:xMode val="edge"/>
          <c:yMode val="edge"/>
          <c:x val="0.28042411365246012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Sheet1!$B$765:$J$765</c:f>
              <c:numCache>
                <c:formatCode>#\ ###;\-#\ ###;</c:formatCode>
                <c:ptCount val="9"/>
                <c:pt idx="0">
                  <c:v>128734.943</c:v>
                </c:pt>
                <c:pt idx="1">
                  <c:v>256509.22099999999</c:v>
                </c:pt>
                <c:pt idx="2">
                  <c:v>307014.62300000002</c:v>
                </c:pt>
                <c:pt idx="3">
                  <c:v>349228.163</c:v>
                </c:pt>
                <c:pt idx="4">
                  <c:v>355408.01</c:v>
                </c:pt>
                <c:pt idx="5">
                  <c:v>412719.71100000001</c:v>
                </c:pt>
                <c:pt idx="6">
                  <c:v>407590.55300000001</c:v>
                </c:pt>
                <c:pt idx="7">
                  <c:v>421773.65100000001</c:v>
                </c:pt>
                <c:pt idx="8">
                  <c:v>456069.25300000003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D0C-48A8-BC3A-408BF2C079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70975"/>
        <c:axId val="1"/>
      </c:lineChart>
      <c:catAx>
        <c:axId val="148917097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7097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Modimolle-Mookgopong</a:t>
            </a:r>
          </a:p>
        </c:rich>
      </c:tx>
      <c:layout>
        <c:manualLayout>
          <c:xMode val="edge"/>
          <c:yMode val="edge"/>
          <c:x val="0.26933389326334206"/>
          <c:y val="6.999918824579917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4.0000104166937937E-2"/>
          <c:y val="0.40000195313453679"/>
          <c:w val="0.92266906945070171"/>
          <c:h val="0.46000224610471729"/>
        </c:manualLayout>
      </c:layout>
      <c:lineChart>
        <c:grouping val="standard"/>
        <c:varyColors val="0"/>
        <c:ser>
          <c:idx val="0"/>
          <c:order val="0"/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Sheet1!$B$899:$J$899</c:f>
              <c:numCache>
                <c:formatCode>#\ ###;\-#\ ###;</c:formatCode>
                <c:ptCount val="9"/>
                <c:pt idx="0">
                  <c:v>74352.156000000003</c:v>
                </c:pt>
                <c:pt idx="1">
                  <c:v>136911.73000000001</c:v>
                </c:pt>
                <c:pt idx="2">
                  <c:v>188547.92</c:v>
                </c:pt>
                <c:pt idx="3">
                  <c:v>231665.976</c:v>
                </c:pt>
                <c:pt idx="4">
                  <c:v>270788.55200000003</c:v>
                </c:pt>
                <c:pt idx="5">
                  <c:v>318521.07299999997</c:v>
                </c:pt>
                <c:pt idx="6">
                  <c:v>364627.62199999997</c:v>
                </c:pt>
                <c:pt idx="7">
                  <c:v>434291.89199999999</c:v>
                </c:pt>
                <c:pt idx="8">
                  <c:v>496476.647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A89-4869-A00F-F695CB1944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80543"/>
        <c:axId val="1"/>
      </c:lineChart>
      <c:catAx>
        <c:axId val="1489180543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80543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7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City of Mbombela</a:t>
            </a:r>
          </a:p>
        </c:rich>
      </c:tx>
      <c:layout>
        <c:manualLayout>
          <c:xMode val="edge"/>
          <c:yMode val="edge"/>
          <c:x val="0.30423363746198395"/>
          <c:y val="7.4469562272457879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Sheet1!$B$1051:$J$1051</c:f>
              <c:numCache>
                <c:formatCode>#\ ###;\-#\ ###;</c:formatCode>
                <c:ptCount val="9"/>
                <c:pt idx="0">
                  <c:v>1462346.8689999999</c:v>
                </c:pt>
                <c:pt idx="1">
                  <c:v>1307855.0919999999</c:v>
                </c:pt>
                <c:pt idx="2">
                  <c:v>1185733.2679999999</c:v>
                </c:pt>
                <c:pt idx="3">
                  <c:v>1108289.0789999999</c:v>
                </c:pt>
                <c:pt idx="4">
                  <c:v>1055284.635</c:v>
                </c:pt>
                <c:pt idx="5">
                  <c:v>1653893.324</c:v>
                </c:pt>
                <c:pt idx="6">
                  <c:v>1731151.3910000001</c:v>
                </c:pt>
                <c:pt idx="7">
                  <c:v>1493935.7660000001</c:v>
                </c:pt>
                <c:pt idx="8">
                  <c:v>1977912.7050000001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739-42B2-82C8-DC7CA52B9D9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80959"/>
        <c:axId val="1"/>
      </c:lineChart>
      <c:catAx>
        <c:axId val="148918095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8095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Tlokwe-Ventersdorp</a:t>
            </a:r>
          </a:p>
        </c:rich>
      </c:tx>
      <c:layout>
        <c:manualLayout>
          <c:xMode val="edge"/>
          <c:yMode val="edge"/>
          <c:x val="0.26719632268188698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Sheet1!$B$1373:$J$1373</c:f>
              <c:numCache>
                <c:formatCode>#\ ###;\-#\ ###;</c:formatCode>
                <c:ptCount val="9"/>
                <c:pt idx="0">
                  <c:v>124816.727</c:v>
                </c:pt>
                <c:pt idx="1">
                  <c:v>59662.572</c:v>
                </c:pt>
                <c:pt idx="2">
                  <c:v>-33466.6</c:v>
                </c:pt>
                <c:pt idx="3">
                  <c:v>-147780.03099999999</c:v>
                </c:pt>
                <c:pt idx="4">
                  <c:v>-229435.73699999999</c:v>
                </c:pt>
                <c:pt idx="5">
                  <c:v>-253686.47399999999</c:v>
                </c:pt>
                <c:pt idx="6">
                  <c:v>-393769.62900000002</c:v>
                </c:pt>
                <c:pt idx="7">
                  <c:v>-448574.49099999998</c:v>
                </c:pt>
                <c:pt idx="8">
                  <c:v>-450275.37300000002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B8B-4AD3-8994-E04936A8A5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75135"/>
        <c:axId val="1"/>
      </c:lineChart>
      <c:catAx>
        <c:axId val="148917513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7513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Blue Crane Route</a:t>
            </a:r>
          </a:p>
        </c:rich>
      </c:tx>
      <c:layout>
        <c:manualLayout>
          <c:xMode val="edge"/>
          <c:yMode val="edge"/>
          <c:x val="0.2460320237748059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5.0264680123284874E-2"/>
          <c:y val="0.4680875378549797"/>
          <c:w val="0.9074097516993006"/>
          <c:h val="0.34042730025816709"/>
        </c:manualLayout>
      </c:layout>
      <c:lineChart>
        <c:grouping val="standard"/>
        <c:varyColors val="0"/>
        <c:ser>
          <c:idx val="0"/>
          <c:order val="0"/>
          <c:tx>
            <c:strRef>
              <c:f>Sheet1!$A$21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Sheet1!$B$21:$J$21</c:f>
              <c:numCache>
                <c:formatCode>#\ ###;\-#\ ###;</c:formatCode>
                <c:ptCount val="9"/>
                <c:pt idx="0">
                  <c:v>-5767.2939999999999</c:v>
                </c:pt>
                <c:pt idx="1">
                  <c:v>60852.442000000003</c:v>
                </c:pt>
                <c:pt idx="2">
                  <c:v>67684.290999999997</c:v>
                </c:pt>
                <c:pt idx="3">
                  <c:v>57010.794999999998</c:v>
                </c:pt>
                <c:pt idx="4">
                  <c:v>57010.794999999998</c:v>
                </c:pt>
                <c:pt idx="5">
                  <c:v>105128.663</c:v>
                </c:pt>
                <c:pt idx="6">
                  <c:v>91531.255000000005</c:v>
                </c:pt>
                <c:pt idx="7">
                  <c:v>93864.114000000001</c:v>
                </c:pt>
                <c:pt idx="8">
                  <c:v>117907.974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DA6-453D-9E67-DEEC1A2190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9177215"/>
        <c:axId val="1"/>
      </c:lineChart>
      <c:catAx>
        <c:axId val="1489177215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At val="0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9177215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3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Dawid Kruiper</a:t>
            </a:r>
          </a:p>
        </c:rich>
      </c:tx>
      <c:layout>
        <c:manualLayout>
          <c:xMode val="edge"/>
          <c:yMode val="edge"/>
          <c:x val="0.28571484120040547"/>
          <c:y val="7.446808510638297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Sheet1!$A$1209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Sheet1!$B$1209:$J$1209</c:f>
              <c:numCache>
                <c:formatCode>#\ ###;\-#\ ###;</c:formatCode>
                <c:ptCount val="9"/>
                <c:pt idx="0">
                  <c:v>122647.79399999999</c:v>
                </c:pt>
                <c:pt idx="1">
                  <c:v>150900.53700000001</c:v>
                </c:pt>
                <c:pt idx="2">
                  <c:v>176918.677</c:v>
                </c:pt>
                <c:pt idx="3">
                  <c:v>207399.111</c:v>
                </c:pt>
                <c:pt idx="4">
                  <c:v>235633.72200000001</c:v>
                </c:pt>
                <c:pt idx="5">
                  <c:v>310559.973</c:v>
                </c:pt>
                <c:pt idx="6">
                  <c:v>337791.788</c:v>
                </c:pt>
                <c:pt idx="7">
                  <c:v>379655.81099999999</c:v>
                </c:pt>
                <c:pt idx="8">
                  <c:v>471338.76199999999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9C6-4A5D-A140-734CD5329D1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3368991"/>
        <c:axId val="1"/>
      </c:lineChart>
      <c:catAx>
        <c:axId val="1483368991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3368991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charts/chart2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ZA"/>
              <a:t>Closing Balance: Makhado-Thulamela</a:t>
            </a:r>
          </a:p>
        </c:rich>
      </c:tx>
      <c:layout>
        <c:manualLayout>
          <c:xMode val="edge"/>
          <c:yMode val="edge"/>
          <c:x val="0.30687914010748657"/>
          <c:y val="7.446754548939810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3.9682642202593321E-2"/>
          <c:y val="0.41489577218964113"/>
          <c:w val="0.92328280858033795"/>
          <c:h val="0.436172478455776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Sheet1!$A$833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Sheet1!$B$833:$J$833</c:f>
              <c:numCache>
                <c:formatCode>#\ ###;\-#\ ###;</c:formatCode>
                <c:ptCount val="9"/>
                <c:pt idx="0">
                  <c:v>359523.30300000001</c:v>
                </c:pt>
                <c:pt idx="1">
                  <c:v>293214.777</c:v>
                </c:pt>
                <c:pt idx="2">
                  <c:v>243738.908</c:v>
                </c:pt>
                <c:pt idx="3">
                  <c:v>210324.48000000001</c:v>
                </c:pt>
                <c:pt idx="4">
                  <c:v>162554.601</c:v>
                </c:pt>
                <c:pt idx="5">
                  <c:v>128617.424</c:v>
                </c:pt>
                <c:pt idx="6">
                  <c:v>127538.139</c:v>
                </c:pt>
                <c:pt idx="7">
                  <c:v>159088.94399999999</c:v>
                </c:pt>
                <c:pt idx="8">
                  <c:v>224393.09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137-4B01-BDEE-87B52E7DA9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80468799"/>
        <c:axId val="1"/>
      </c:lineChart>
      <c:catAx>
        <c:axId val="1480468799"/>
        <c:scaling>
          <c:orientation val="minMax"/>
        </c:scaling>
        <c:delete val="0"/>
        <c:axPos val="b"/>
        <c:majorTickMark val="out"/>
        <c:minorTickMark val="none"/>
        <c:tickLblPos val="none"/>
        <c:spPr>
          <a:ln w="3175">
            <a:solidFill>
              <a:srgbClr val="000000"/>
            </a:solidFill>
            <a:prstDash val="solid"/>
          </a:ln>
        </c:sp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1"/>
        <c:axPos val="l"/>
        <c:numFmt formatCode="#\ ###;\-#\ ###;" sourceLinked="1"/>
        <c:majorTickMark val="out"/>
        <c:minorTickMark val="none"/>
        <c:tickLblPos val="nextTo"/>
        <c:crossAx val="1480468799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printSettings>
    <c:headerFooter alignWithMargins="0"/>
    <c:pageMargins b="1" l="0.75" r="0.75" t="1" header="0.5" footer="0.5"/>
    <c:pageSetup/>
  </c:printSettings>
</c:chartSpace>
</file>

<file path=xl/drawings/_rels/drawing1.xml.rels><?xml version="1.0" encoding="UTF-8" standalone="yes"?>
<Relationships xmlns="http://schemas.openxmlformats.org/package/2006/relationships"><Relationship Id="rId117" Type="http://schemas.openxmlformats.org/officeDocument/2006/relationships/chart" Target="../charts/chart117.xml"/><Relationship Id="rId21" Type="http://schemas.openxmlformats.org/officeDocument/2006/relationships/chart" Target="../charts/chart21.xml"/><Relationship Id="rId42" Type="http://schemas.openxmlformats.org/officeDocument/2006/relationships/chart" Target="../charts/chart42.xml"/><Relationship Id="rId63" Type="http://schemas.openxmlformats.org/officeDocument/2006/relationships/chart" Target="../charts/chart63.xml"/><Relationship Id="rId84" Type="http://schemas.openxmlformats.org/officeDocument/2006/relationships/chart" Target="../charts/chart84.xml"/><Relationship Id="rId138" Type="http://schemas.openxmlformats.org/officeDocument/2006/relationships/chart" Target="../charts/chart138.xml"/><Relationship Id="rId159" Type="http://schemas.openxmlformats.org/officeDocument/2006/relationships/chart" Target="../charts/chart159.xml"/><Relationship Id="rId170" Type="http://schemas.openxmlformats.org/officeDocument/2006/relationships/chart" Target="../charts/chart170.xml"/><Relationship Id="rId191" Type="http://schemas.openxmlformats.org/officeDocument/2006/relationships/chart" Target="../charts/chart191.xml"/><Relationship Id="rId205" Type="http://schemas.openxmlformats.org/officeDocument/2006/relationships/chart" Target="../charts/chart205.xml"/><Relationship Id="rId226" Type="http://schemas.openxmlformats.org/officeDocument/2006/relationships/chart" Target="../charts/chart226.xml"/><Relationship Id="rId247" Type="http://schemas.openxmlformats.org/officeDocument/2006/relationships/chart" Target="../charts/chart247.xml"/><Relationship Id="rId107" Type="http://schemas.openxmlformats.org/officeDocument/2006/relationships/chart" Target="../charts/chart107.xml"/><Relationship Id="rId11" Type="http://schemas.openxmlformats.org/officeDocument/2006/relationships/chart" Target="../charts/chart11.xml"/><Relationship Id="rId32" Type="http://schemas.openxmlformats.org/officeDocument/2006/relationships/chart" Target="../charts/chart32.xml"/><Relationship Id="rId53" Type="http://schemas.openxmlformats.org/officeDocument/2006/relationships/chart" Target="../charts/chart53.xml"/><Relationship Id="rId74" Type="http://schemas.openxmlformats.org/officeDocument/2006/relationships/chart" Target="../charts/chart74.xml"/><Relationship Id="rId128" Type="http://schemas.openxmlformats.org/officeDocument/2006/relationships/chart" Target="../charts/chart128.xml"/><Relationship Id="rId149" Type="http://schemas.openxmlformats.org/officeDocument/2006/relationships/chart" Target="../charts/chart149.xml"/><Relationship Id="rId5" Type="http://schemas.openxmlformats.org/officeDocument/2006/relationships/chart" Target="../charts/chart5.xml"/><Relationship Id="rId95" Type="http://schemas.openxmlformats.org/officeDocument/2006/relationships/chart" Target="../charts/chart95.xml"/><Relationship Id="rId160" Type="http://schemas.openxmlformats.org/officeDocument/2006/relationships/chart" Target="../charts/chart160.xml"/><Relationship Id="rId181" Type="http://schemas.openxmlformats.org/officeDocument/2006/relationships/chart" Target="../charts/chart181.xml"/><Relationship Id="rId216" Type="http://schemas.openxmlformats.org/officeDocument/2006/relationships/chart" Target="../charts/chart216.xml"/><Relationship Id="rId237" Type="http://schemas.openxmlformats.org/officeDocument/2006/relationships/chart" Target="../charts/chart237.xml"/><Relationship Id="rId258" Type="http://schemas.openxmlformats.org/officeDocument/2006/relationships/chart" Target="../charts/chart258.xml"/><Relationship Id="rId22" Type="http://schemas.openxmlformats.org/officeDocument/2006/relationships/chart" Target="../charts/chart22.xml"/><Relationship Id="rId43" Type="http://schemas.openxmlformats.org/officeDocument/2006/relationships/chart" Target="../charts/chart43.xml"/><Relationship Id="rId64" Type="http://schemas.openxmlformats.org/officeDocument/2006/relationships/chart" Target="../charts/chart64.xml"/><Relationship Id="rId118" Type="http://schemas.openxmlformats.org/officeDocument/2006/relationships/chart" Target="../charts/chart118.xml"/><Relationship Id="rId139" Type="http://schemas.openxmlformats.org/officeDocument/2006/relationships/chart" Target="../charts/chart139.xml"/><Relationship Id="rId85" Type="http://schemas.openxmlformats.org/officeDocument/2006/relationships/chart" Target="../charts/chart85.xml"/><Relationship Id="rId150" Type="http://schemas.openxmlformats.org/officeDocument/2006/relationships/chart" Target="../charts/chart150.xml"/><Relationship Id="rId171" Type="http://schemas.openxmlformats.org/officeDocument/2006/relationships/chart" Target="../charts/chart171.xml"/><Relationship Id="rId192" Type="http://schemas.openxmlformats.org/officeDocument/2006/relationships/chart" Target="../charts/chart192.xml"/><Relationship Id="rId206" Type="http://schemas.openxmlformats.org/officeDocument/2006/relationships/chart" Target="../charts/chart206.xml"/><Relationship Id="rId227" Type="http://schemas.openxmlformats.org/officeDocument/2006/relationships/chart" Target="../charts/chart227.xml"/><Relationship Id="rId248" Type="http://schemas.openxmlformats.org/officeDocument/2006/relationships/chart" Target="../charts/chart248.xml"/><Relationship Id="rId12" Type="http://schemas.openxmlformats.org/officeDocument/2006/relationships/chart" Target="../charts/chart12.xml"/><Relationship Id="rId33" Type="http://schemas.openxmlformats.org/officeDocument/2006/relationships/chart" Target="../charts/chart33.xml"/><Relationship Id="rId108" Type="http://schemas.openxmlformats.org/officeDocument/2006/relationships/chart" Target="../charts/chart108.xml"/><Relationship Id="rId129" Type="http://schemas.openxmlformats.org/officeDocument/2006/relationships/chart" Target="../charts/chart129.xml"/><Relationship Id="rId54" Type="http://schemas.openxmlformats.org/officeDocument/2006/relationships/chart" Target="../charts/chart54.xml"/><Relationship Id="rId75" Type="http://schemas.openxmlformats.org/officeDocument/2006/relationships/chart" Target="../charts/chart75.xml"/><Relationship Id="rId96" Type="http://schemas.openxmlformats.org/officeDocument/2006/relationships/chart" Target="../charts/chart96.xml"/><Relationship Id="rId140" Type="http://schemas.openxmlformats.org/officeDocument/2006/relationships/chart" Target="../charts/chart140.xml"/><Relationship Id="rId161" Type="http://schemas.openxmlformats.org/officeDocument/2006/relationships/chart" Target="../charts/chart161.xml"/><Relationship Id="rId182" Type="http://schemas.openxmlformats.org/officeDocument/2006/relationships/chart" Target="../charts/chart182.xml"/><Relationship Id="rId217" Type="http://schemas.openxmlformats.org/officeDocument/2006/relationships/chart" Target="../charts/chart217.xml"/><Relationship Id="rId6" Type="http://schemas.openxmlformats.org/officeDocument/2006/relationships/chart" Target="../charts/chart6.xml"/><Relationship Id="rId238" Type="http://schemas.openxmlformats.org/officeDocument/2006/relationships/chart" Target="../charts/chart238.xml"/><Relationship Id="rId23" Type="http://schemas.openxmlformats.org/officeDocument/2006/relationships/chart" Target="../charts/chart23.xml"/><Relationship Id="rId119" Type="http://schemas.openxmlformats.org/officeDocument/2006/relationships/chart" Target="../charts/chart119.xml"/><Relationship Id="rId44" Type="http://schemas.openxmlformats.org/officeDocument/2006/relationships/chart" Target="../charts/chart44.xml"/><Relationship Id="rId65" Type="http://schemas.openxmlformats.org/officeDocument/2006/relationships/chart" Target="../charts/chart65.xml"/><Relationship Id="rId86" Type="http://schemas.openxmlformats.org/officeDocument/2006/relationships/chart" Target="../charts/chart86.xml"/><Relationship Id="rId130" Type="http://schemas.openxmlformats.org/officeDocument/2006/relationships/chart" Target="../charts/chart130.xml"/><Relationship Id="rId151" Type="http://schemas.openxmlformats.org/officeDocument/2006/relationships/chart" Target="../charts/chart151.xml"/><Relationship Id="rId172" Type="http://schemas.openxmlformats.org/officeDocument/2006/relationships/chart" Target="../charts/chart172.xml"/><Relationship Id="rId193" Type="http://schemas.openxmlformats.org/officeDocument/2006/relationships/chart" Target="../charts/chart193.xml"/><Relationship Id="rId207" Type="http://schemas.openxmlformats.org/officeDocument/2006/relationships/chart" Target="../charts/chart207.xml"/><Relationship Id="rId228" Type="http://schemas.openxmlformats.org/officeDocument/2006/relationships/chart" Target="../charts/chart228.xml"/><Relationship Id="rId249" Type="http://schemas.openxmlformats.org/officeDocument/2006/relationships/chart" Target="../charts/chart249.xml"/><Relationship Id="rId13" Type="http://schemas.openxmlformats.org/officeDocument/2006/relationships/chart" Target="../charts/chart13.xml"/><Relationship Id="rId109" Type="http://schemas.openxmlformats.org/officeDocument/2006/relationships/chart" Target="../charts/chart109.xml"/><Relationship Id="rId34" Type="http://schemas.openxmlformats.org/officeDocument/2006/relationships/chart" Target="../charts/chart34.xml"/><Relationship Id="rId55" Type="http://schemas.openxmlformats.org/officeDocument/2006/relationships/chart" Target="../charts/chart55.xml"/><Relationship Id="rId76" Type="http://schemas.openxmlformats.org/officeDocument/2006/relationships/chart" Target="../charts/chart76.xml"/><Relationship Id="rId97" Type="http://schemas.openxmlformats.org/officeDocument/2006/relationships/chart" Target="../charts/chart97.xml"/><Relationship Id="rId120" Type="http://schemas.openxmlformats.org/officeDocument/2006/relationships/chart" Target="../charts/chart120.xml"/><Relationship Id="rId141" Type="http://schemas.openxmlformats.org/officeDocument/2006/relationships/chart" Target="../charts/chart141.xml"/><Relationship Id="rId7" Type="http://schemas.openxmlformats.org/officeDocument/2006/relationships/chart" Target="../charts/chart7.xml"/><Relationship Id="rId162" Type="http://schemas.openxmlformats.org/officeDocument/2006/relationships/chart" Target="../charts/chart162.xml"/><Relationship Id="rId183" Type="http://schemas.openxmlformats.org/officeDocument/2006/relationships/chart" Target="../charts/chart183.xml"/><Relationship Id="rId218" Type="http://schemas.openxmlformats.org/officeDocument/2006/relationships/chart" Target="../charts/chart218.xml"/><Relationship Id="rId239" Type="http://schemas.openxmlformats.org/officeDocument/2006/relationships/chart" Target="../charts/chart239.xml"/><Relationship Id="rId250" Type="http://schemas.openxmlformats.org/officeDocument/2006/relationships/chart" Target="../charts/chart250.xml"/><Relationship Id="rId24" Type="http://schemas.openxmlformats.org/officeDocument/2006/relationships/chart" Target="../charts/chart24.xml"/><Relationship Id="rId45" Type="http://schemas.openxmlformats.org/officeDocument/2006/relationships/chart" Target="../charts/chart45.xml"/><Relationship Id="rId66" Type="http://schemas.openxmlformats.org/officeDocument/2006/relationships/chart" Target="../charts/chart66.xml"/><Relationship Id="rId87" Type="http://schemas.openxmlformats.org/officeDocument/2006/relationships/chart" Target="../charts/chart87.xml"/><Relationship Id="rId110" Type="http://schemas.openxmlformats.org/officeDocument/2006/relationships/chart" Target="../charts/chart110.xml"/><Relationship Id="rId131" Type="http://schemas.openxmlformats.org/officeDocument/2006/relationships/chart" Target="../charts/chart131.xml"/><Relationship Id="rId152" Type="http://schemas.openxmlformats.org/officeDocument/2006/relationships/chart" Target="../charts/chart152.xml"/><Relationship Id="rId173" Type="http://schemas.openxmlformats.org/officeDocument/2006/relationships/chart" Target="../charts/chart173.xml"/><Relationship Id="rId194" Type="http://schemas.openxmlformats.org/officeDocument/2006/relationships/chart" Target="../charts/chart194.xml"/><Relationship Id="rId208" Type="http://schemas.openxmlformats.org/officeDocument/2006/relationships/chart" Target="../charts/chart208.xml"/><Relationship Id="rId229" Type="http://schemas.openxmlformats.org/officeDocument/2006/relationships/chart" Target="../charts/chart229.xml"/><Relationship Id="rId240" Type="http://schemas.openxmlformats.org/officeDocument/2006/relationships/chart" Target="../charts/chart240.xml"/><Relationship Id="rId14" Type="http://schemas.openxmlformats.org/officeDocument/2006/relationships/chart" Target="../charts/chart14.xml"/><Relationship Id="rId35" Type="http://schemas.openxmlformats.org/officeDocument/2006/relationships/chart" Target="../charts/chart35.xml"/><Relationship Id="rId56" Type="http://schemas.openxmlformats.org/officeDocument/2006/relationships/chart" Target="../charts/chart56.xml"/><Relationship Id="rId77" Type="http://schemas.openxmlformats.org/officeDocument/2006/relationships/chart" Target="../charts/chart77.xml"/><Relationship Id="rId100" Type="http://schemas.openxmlformats.org/officeDocument/2006/relationships/chart" Target="../charts/chart100.xml"/><Relationship Id="rId8" Type="http://schemas.openxmlformats.org/officeDocument/2006/relationships/chart" Target="../charts/chart8.xml"/><Relationship Id="rId98" Type="http://schemas.openxmlformats.org/officeDocument/2006/relationships/chart" Target="../charts/chart98.xml"/><Relationship Id="rId121" Type="http://schemas.openxmlformats.org/officeDocument/2006/relationships/chart" Target="../charts/chart121.xml"/><Relationship Id="rId142" Type="http://schemas.openxmlformats.org/officeDocument/2006/relationships/chart" Target="../charts/chart142.xml"/><Relationship Id="rId163" Type="http://schemas.openxmlformats.org/officeDocument/2006/relationships/chart" Target="../charts/chart163.xml"/><Relationship Id="rId184" Type="http://schemas.openxmlformats.org/officeDocument/2006/relationships/chart" Target="../charts/chart184.xml"/><Relationship Id="rId219" Type="http://schemas.openxmlformats.org/officeDocument/2006/relationships/chart" Target="../charts/chart219.xml"/><Relationship Id="rId230" Type="http://schemas.openxmlformats.org/officeDocument/2006/relationships/chart" Target="../charts/chart230.xml"/><Relationship Id="rId251" Type="http://schemas.openxmlformats.org/officeDocument/2006/relationships/chart" Target="../charts/chart251.xml"/><Relationship Id="rId25" Type="http://schemas.openxmlformats.org/officeDocument/2006/relationships/chart" Target="../charts/chart25.xml"/><Relationship Id="rId46" Type="http://schemas.openxmlformats.org/officeDocument/2006/relationships/chart" Target="../charts/chart46.xml"/><Relationship Id="rId67" Type="http://schemas.openxmlformats.org/officeDocument/2006/relationships/chart" Target="../charts/chart67.xml"/><Relationship Id="rId88" Type="http://schemas.openxmlformats.org/officeDocument/2006/relationships/chart" Target="../charts/chart88.xml"/><Relationship Id="rId111" Type="http://schemas.openxmlformats.org/officeDocument/2006/relationships/chart" Target="../charts/chart111.xml"/><Relationship Id="rId132" Type="http://schemas.openxmlformats.org/officeDocument/2006/relationships/chart" Target="../charts/chart132.xml"/><Relationship Id="rId153" Type="http://schemas.openxmlformats.org/officeDocument/2006/relationships/chart" Target="../charts/chart153.xml"/><Relationship Id="rId174" Type="http://schemas.openxmlformats.org/officeDocument/2006/relationships/chart" Target="../charts/chart174.xml"/><Relationship Id="rId195" Type="http://schemas.openxmlformats.org/officeDocument/2006/relationships/chart" Target="../charts/chart195.xml"/><Relationship Id="rId209" Type="http://schemas.openxmlformats.org/officeDocument/2006/relationships/chart" Target="../charts/chart209.xml"/><Relationship Id="rId220" Type="http://schemas.openxmlformats.org/officeDocument/2006/relationships/chart" Target="../charts/chart220.xml"/><Relationship Id="rId241" Type="http://schemas.openxmlformats.org/officeDocument/2006/relationships/chart" Target="../charts/chart241.xml"/><Relationship Id="rId15" Type="http://schemas.openxmlformats.org/officeDocument/2006/relationships/chart" Target="../charts/chart15.xml"/><Relationship Id="rId36" Type="http://schemas.openxmlformats.org/officeDocument/2006/relationships/chart" Target="../charts/chart36.xml"/><Relationship Id="rId57" Type="http://schemas.openxmlformats.org/officeDocument/2006/relationships/chart" Target="../charts/chart57.xml"/><Relationship Id="rId78" Type="http://schemas.openxmlformats.org/officeDocument/2006/relationships/chart" Target="../charts/chart78.xml"/><Relationship Id="rId99" Type="http://schemas.openxmlformats.org/officeDocument/2006/relationships/chart" Target="../charts/chart99.xml"/><Relationship Id="rId101" Type="http://schemas.openxmlformats.org/officeDocument/2006/relationships/chart" Target="../charts/chart101.xml"/><Relationship Id="rId122" Type="http://schemas.openxmlformats.org/officeDocument/2006/relationships/chart" Target="../charts/chart122.xml"/><Relationship Id="rId143" Type="http://schemas.openxmlformats.org/officeDocument/2006/relationships/chart" Target="../charts/chart143.xml"/><Relationship Id="rId164" Type="http://schemas.openxmlformats.org/officeDocument/2006/relationships/chart" Target="../charts/chart164.xml"/><Relationship Id="rId185" Type="http://schemas.openxmlformats.org/officeDocument/2006/relationships/chart" Target="../charts/chart185.xml"/><Relationship Id="rId9" Type="http://schemas.openxmlformats.org/officeDocument/2006/relationships/chart" Target="../charts/chart9.xml"/><Relationship Id="rId210" Type="http://schemas.openxmlformats.org/officeDocument/2006/relationships/chart" Target="../charts/chart210.xml"/><Relationship Id="rId26" Type="http://schemas.openxmlformats.org/officeDocument/2006/relationships/chart" Target="../charts/chart26.xml"/><Relationship Id="rId231" Type="http://schemas.openxmlformats.org/officeDocument/2006/relationships/chart" Target="../charts/chart231.xml"/><Relationship Id="rId252" Type="http://schemas.openxmlformats.org/officeDocument/2006/relationships/chart" Target="../charts/chart252.xml"/><Relationship Id="rId47" Type="http://schemas.openxmlformats.org/officeDocument/2006/relationships/chart" Target="../charts/chart47.xml"/><Relationship Id="rId68" Type="http://schemas.openxmlformats.org/officeDocument/2006/relationships/chart" Target="../charts/chart68.xml"/><Relationship Id="rId89" Type="http://schemas.openxmlformats.org/officeDocument/2006/relationships/chart" Target="../charts/chart89.xml"/><Relationship Id="rId112" Type="http://schemas.openxmlformats.org/officeDocument/2006/relationships/chart" Target="../charts/chart112.xml"/><Relationship Id="rId133" Type="http://schemas.openxmlformats.org/officeDocument/2006/relationships/chart" Target="../charts/chart133.xml"/><Relationship Id="rId154" Type="http://schemas.openxmlformats.org/officeDocument/2006/relationships/chart" Target="../charts/chart154.xml"/><Relationship Id="rId175" Type="http://schemas.openxmlformats.org/officeDocument/2006/relationships/chart" Target="../charts/chart175.xml"/><Relationship Id="rId196" Type="http://schemas.openxmlformats.org/officeDocument/2006/relationships/chart" Target="../charts/chart196.xml"/><Relationship Id="rId200" Type="http://schemas.openxmlformats.org/officeDocument/2006/relationships/chart" Target="../charts/chart200.xml"/><Relationship Id="rId16" Type="http://schemas.openxmlformats.org/officeDocument/2006/relationships/chart" Target="../charts/chart16.xml"/><Relationship Id="rId221" Type="http://schemas.openxmlformats.org/officeDocument/2006/relationships/chart" Target="../charts/chart221.xml"/><Relationship Id="rId242" Type="http://schemas.openxmlformats.org/officeDocument/2006/relationships/chart" Target="../charts/chart242.xml"/><Relationship Id="rId37" Type="http://schemas.openxmlformats.org/officeDocument/2006/relationships/chart" Target="../charts/chart37.xml"/><Relationship Id="rId58" Type="http://schemas.openxmlformats.org/officeDocument/2006/relationships/chart" Target="../charts/chart58.xml"/><Relationship Id="rId79" Type="http://schemas.openxmlformats.org/officeDocument/2006/relationships/chart" Target="../charts/chart79.xml"/><Relationship Id="rId102" Type="http://schemas.openxmlformats.org/officeDocument/2006/relationships/chart" Target="../charts/chart102.xml"/><Relationship Id="rId123" Type="http://schemas.openxmlformats.org/officeDocument/2006/relationships/chart" Target="../charts/chart123.xml"/><Relationship Id="rId144" Type="http://schemas.openxmlformats.org/officeDocument/2006/relationships/chart" Target="../charts/chart144.xml"/><Relationship Id="rId90" Type="http://schemas.openxmlformats.org/officeDocument/2006/relationships/chart" Target="../charts/chart90.xml"/><Relationship Id="rId165" Type="http://schemas.openxmlformats.org/officeDocument/2006/relationships/chart" Target="../charts/chart165.xml"/><Relationship Id="rId186" Type="http://schemas.openxmlformats.org/officeDocument/2006/relationships/chart" Target="../charts/chart186.xml"/><Relationship Id="rId211" Type="http://schemas.openxmlformats.org/officeDocument/2006/relationships/chart" Target="../charts/chart211.xml"/><Relationship Id="rId232" Type="http://schemas.openxmlformats.org/officeDocument/2006/relationships/chart" Target="../charts/chart232.xml"/><Relationship Id="rId253" Type="http://schemas.openxmlformats.org/officeDocument/2006/relationships/chart" Target="../charts/chart253.xml"/><Relationship Id="rId27" Type="http://schemas.openxmlformats.org/officeDocument/2006/relationships/chart" Target="../charts/chart27.xml"/><Relationship Id="rId48" Type="http://schemas.openxmlformats.org/officeDocument/2006/relationships/chart" Target="../charts/chart48.xml"/><Relationship Id="rId69" Type="http://schemas.openxmlformats.org/officeDocument/2006/relationships/chart" Target="../charts/chart69.xml"/><Relationship Id="rId113" Type="http://schemas.openxmlformats.org/officeDocument/2006/relationships/chart" Target="../charts/chart113.xml"/><Relationship Id="rId134" Type="http://schemas.openxmlformats.org/officeDocument/2006/relationships/chart" Target="../charts/chart134.xml"/><Relationship Id="rId80" Type="http://schemas.openxmlformats.org/officeDocument/2006/relationships/chart" Target="../charts/chart80.xml"/><Relationship Id="rId155" Type="http://schemas.openxmlformats.org/officeDocument/2006/relationships/chart" Target="../charts/chart155.xml"/><Relationship Id="rId176" Type="http://schemas.openxmlformats.org/officeDocument/2006/relationships/chart" Target="../charts/chart176.xml"/><Relationship Id="rId197" Type="http://schemas.openxmlformats.org/officeDocument/2006/relationships/chart" Target="../charts/chart197.xml"/><Relationship Id="rId201" Type="http://schemas.openxmlformats.org/officeDocument/2006/relationships/chart" Target="../charts/chart201.xml"/><Relationship Id="rId222" Type="http://schemas.openxmlformats.org/officeDocument/2006/relationships/chart" Target="../charts/chart222.xml"/><Relationship Id="rId243" Type="http://schemas.openxmlformats.org/officeDocument/2006/relationships/chart" Target="../charts/chart243.xml"/><Relationship Id="rId17" Type="http://schemas.openxmlformats.org/officeDocument/2006/relationships/chart" Target="../charts/chart17.xml"/><Relationship Id="rId38" Type="http://schemas.openxmlformats.org/officeDocument/2006/relationships/chart" Target="../charts/chart38.xml"/><Relationship Id="rId59" Type="http://schemas.openxmlformats.org/officeDocument/2006/relationships/chart" Target="../charts/chart59.xml"/><Relationship Id="rId103" Type="http://schemas.openxmlformats.org/officeDocument/2006/relationships/chart" Target="../charts/chart103.xml"/><Relationship Id="rId124" Type="http://schemas.openxmlformats.org/officeDocument/2006/relationships/chart" Target="../charts/chart124.xml"/><Relationship Id="rId70" Type="http://schemas.openxmlformats.org/officeDocument/2006/relationships/chart" Target="../charts/chart70.xml"/><Relationship Id="rId91" Type="http://schemas.openxmlformats.org/officeDocument/2006/relationships/chart" Target="../charts/chart91.xml"/><Relationship Id="rId145" Type="http://schemas.openxmlformats.org/officeDocument/2006/relationships/chart" Target="../charts/chart145.xml"/><Relationship Id="rId166" Type="http://schemas.openxmlformats.org/officeDocument/2006/relationships/chart" Target="../charts/chart166.xml"/><Relationship Id="rId187" Type="http://schemas.openxmlformats.org/officeDocument/2006/relationships/chart" Target="../charts/chart187.xml"/><Relationship Id="rId1" Type="http://schemas.openxmlformats.org/officeDocument/2006/relationships/chart" Target="../charts/chart1.xml"/><Relationship Id="rId212" Type="http://schemas.openxmlformats.org/officeDocument/2006/relationships/chart" Target="../charts/chart212.xml"/><Relationship Id="rId233" Type="http://schemas.openxmlformats.org/officeDocument/2006/relationships/chart" Target="../charts/chart233.xml"/><Relationship Id="rId254" Type="http://schemas.openxmlformats.org/officeDocument/2006/relationships/chart" Target="../charts/chart254.xml"/><Relationship Id="rId28" Type="http://schemas.openxmlformats.org/officeDocument/2006/relationships/chart" Target="../charts/chart28.xml"/><Relationship Id="rId49" Type="http://schemas.openxmlformats.org/officeDocument/2006/relationships/chart" Target="../charts/chart49.xml"/><Relationship Id="rId114" Type="http://schemas.openxmlformats.org/officeDocument/2006/relationships/chart" Target="../charts/chart114.xml"/><Relationship Id="rId60" Type="http://schemas.openxmlformats.org/officeDocument/2006/relationships/chart" Target="../charts/chart60.xml"/><Relationship Id="rId81" Type="http://schemas.openxmlformats.org/officeDocument/2006/relationships/chart" Target="../charts/chart81.xml"/><Relationship Id="rId135" Type="http://schemas.openxmlformats.org/officeDocument/2006/relationships/chart" Target="../charts/chart135.xml"/><Relationship Id="rId156" Type="http://schemas.openxmlformats.org/officeDocument/2006/relationships/chart" Target="../charts/chart156.xml"/><Relationship Id="rId177" Type="http://schemas.openxmlformats.org/officeDocument/2006/relationships/chart" Target="../charts/chart177.xml"/><Relationship Id="rId198" Type="http://schemas.openxmlformats.org/officeDocument/2006/relationships/chart" Target="../charts/chart198.xml"/><Relationship Id="rId202" Type="http://schemas.openxmlformats.org/officeDocument/2006/relationships/chart" Target="../charts/chart202.xml"/><Relationship Id="rId223" Type="http://schemas.openxmlformats.org/officeDocument/2006/relationships/chart" Target="../charts/chart223.xml"/><Relationship Id="rId244" Type="http://schemas.openxmlformats.org/officeDocument/2006/relationships/chart" Target="../charts/chart244.xml"/><Relationship Id="rId18" Type="http://schemas.openxmlformats.org/officeDocument/2006/relationships/chart" Target="../charts/chart18.xml"/><Relationship Id="rId39" Type="http://schemas.openxmlformats.org/officeDocument/2006/relationships/chart" Target="../charts/chart39.xml"/><Relationship Id="rId50" Type="http://schemas.openxmlformats.org/officeDocument/2006/relationships/chart" Target="../charts/chart50.xml"/><Relationship Id="rId104" Type="http://schemas.openxmlformats.org/officeDocument/2006/relationships/chart" Target="../charts/chart104.xml"/><Relationship Id="rId125" Type="http://schemas.openxmlformats.org/officeDocument/2006/relationships/chart" Target="../charts/chart125.xml"/><Relationship Id="rId146" Type="http://schemas.openxmlformats.org/officeDocument/2006/relationships/chart" Target="../charts/chart146.xml"/><Relationship Id="rId167" Type="http://schemas.openxmlformats.org/officeDocument/2006/relationships/chart" Target="../charts/chart167.xml"/><Relationship Id="rId188" Type="http://schemas.openxmlformats.org/officeDocument/2006/relationships/chart" Target="../charts/chart188.xml"/><Relationship Id="rId71" Type="http://schemas.openxmlformats.org/officeDocument/2006/relationships/chart" Target="../charts/chart71.xml"/><Relationship Id="rId92" Type="http://schemas.openxmlformats.org/officeDocument/2006/relationships/chart" Target="../charts/chart92.xml"/><Relationship Id="rId213" Type="http://schemas.openxmlformats.org/officeDocument/2006/relationships/chart" Target="../charts/chart213.xml"/><Relationship Id="rId234" Type="http://schemas.openxmlformats.org/officeDocument/2006/relationships/chart" Target="../charts/chart234.xml"/><Relationship Id="rId2" Type="http://schemas.openxmlformats.org/officeDocument/2006/relationships/chart" Target="../charts/chart2.xml"/><Relationship Id="rId29" Type="http://schemas.openxmlformats.org/officeDocument/2006/relationships/chart" Target="../charts/chart29.xml"/><Relationship Id="rId255" Type="http://schemas.openxmlformats.org/officeDocument/2006/relationships/chart" Target="../charts/chart255.xml"/><Relationship Id="rId40" Type="http://schemas.openxmlformats.org/officeDocument/2006/relationships/chart" Target="../charts/chart40.xml"/><Relationship Id="rId115" Type="http://schemas.openxmlformats.org/officeDocument/2006/relationships/chart" Target="../charts/chart115.xml"/><Relationship Id="rId136" Type="http://schemas.openxmlformats.org/officeDocument/2006/relationships/chart" Target="../charts/chart136.xml"/><Relationship Id="rId157" Type="http://schemas.openxmlformats.org/officeDocument/2006/relationships/chart" Target="../charts/chart157.xml"/><Relationship Id="rId178" Type="http://schemas.openxmlformats.org/officeDocument/2006/relationships/chart" Target="../charts/chart178.xml"/><Relationship Id="rId61" Type="http://schemas.openxmlformats.org/officeDocument/2006/relationships/chart" Target="../charts/chart61.xml"/><Relationship Id="rId82" Type="http://schemas.openxmlformats.org/officeDocument/2006/relationships/chart" Target="../charts/chart82.xml"/><Relationship Id="rId199" Type="http://schemas.openxmlformats.org/officeDocument/2006/relationships/chart" Target="../charts/chart199.xml"/><Relationship Id="rId203" Type="http://schemas.openxmlformats.org/officeDocument/2006/relationships/chart" Target="../charts/chart203.xml"/><Relationship Id="rId19" Type="http://schemas.openxmlformats.org/officeDocument/2006/relationships/chart" Target="../charts/chart19.xml"/><Relationship Id="rId224" Type="http://schemas.openxmlformats.org/officeDocument/2006/relationships/chart" Target="../charts/chart224.xml"/><Relationship Id="rId245" Type="http://schemas.openxmlformats.org/officeDocument/2006/relationships/chart" Target="../charts/chart245.xml"/><Relationship Id="rId30" Type="http://schemas.openxmlformats.org/officeDocument/2006/relationships/chart" Target="../charts/chart30.xml"/><Relationship Id="rId105" Type="http://schemas.openxmlformats.org/officeDocument/2006/relationships/chart" Target="../charts/chart105.xml"/><Relationship Id="rId126" Type="http://schemas.openxmlformats.org/officeDocument/2006/relationships/chart" Target="../charts/chart126.xml"/><Relationship Id="rId147" Type="http://schemas.openxmlformats.org/officeDocument/2006/relationships/chart" Target="../charts/chart147.xml"/><Relationship Id="rId168" Type="http://schemas.openxmlformats.org/officeDocument/2006/relationships/chart" Target="../charts/chart168.xml"/><Relationship Id="rId51" Type="http://schemas.openxmlformats.org/officeDocument/2006/relationships/chart" Target="../charts/chart51.xml"/><Relationship Id="rId72" Type="http://schemas.openxmlformats.org/officeDocument/2006/relationships/chart" Target="../charts/chart72.xml"/><Relationship Id="rId93" Type="http://schemas.openxmlformats.org/officeDocument/2006/relationships/chart" Target="../charts/chart93.xml"/><Relationship Id="rId189" Type="http://schemas.openxmlformats.org/officeDocument/2006/relationships/chart" Target="../charts/chart189.xml"/><Relationship Id="rId3" Type="http://schemas.openxmlformats.org/officeDocument/2006/relationships/chart" Target="../charts/chart3.xml"/><Relationship Id="rId214" Type="http://schemas.openxmlformats.org/officeDocument/2006/relationships/chart" Target="../charts/chart214.xml"/><Relationship Id="rId235" Type="http://schemas.openxmlformats.org/officeDocument/2006/relationships/chart" Target="../charts/chart235.xml"/><Relationship Id="rId256" Type="http://schemas.openxmlformats.org/officeDocument/2006/relationships/chart" Target="../charts/chart256.xml"/><Relationship Id="rId116" Type="http://schemas.openxmlformats.org/officeDocument/2006/relationships/chart" Target="../charts/chart116.xml"/><Relationship Id="rId137" Type="http://schemas.openxmlformats.org/officeDocument/2006/relationships/chart" Target="../charts/chart137.xml"/><Relationship Id="rId158" Type="http://schemas.openxmlformats.org/officeDocument/2006/relationships/chart" Target="../charts/chart158.xml"/><Relationship Id="rId20" Type="http://schemas.openxmlformats.org/officeDocument/2006/relationships/chart" Target="../charts/chart20.xml"/><Relationship Id="rId41" Type="http://schemas.openxmlformats.org/officeDocument/2006/relationships/chart" Target="../charts/chart41.xml"/><Relationship Id="rId62" Type="http://schemas.openxmlformats.org/officeDocument/2006/relationships/chart" Target="../charts/chart62.xml"/><Relationship Id="rId83" Type="http://schemas.openxmlformats.org/officeDocument/2006/relationships/chart" Target="../charts/chart83.xml"/><Relationship Id="rId179" Type="http://schemas.openxmlformats.org/officeDocument/2006/relationships/chart" Target="../charts/chart179.xml"/><Relationship Id="rId190" Type="http://schemas.openxmlformats.org/officeDocument/2006/relationships/chart" Target="../charts/chart190.xml"/><Relationship Id="rId204" Type="http://schemas.openxmlformats.org/officeDocument/2006/relationships/chart" Target="../charts/chart204.xml"/><Relationship Id="rId225" Type="http://schemas.openxmlformats.org/officeDocument/2006/relationships/chart" Target="../charts/chart225.xml"/><Relationship Id="rId246" Type="http://schemas.openxmlformats.org/officeDocument/2006/relationships/chart" Target="../charts/chart246.xml"/><Relationship Id="rId106" Type="http://schemas.openxmlformats.org/officeDocument/2006/relationships/chart" Target="../charts/chart106.xml"/><Relationship Id="rId127" Type="http://schemas.openxmlformats.org/officeDocument/2006/relationships/chart" Target="../charts/chart127.xml"/><Relationship Id="rId10" Type="http://schemas.openxmlformats.org/officeDocument/2006/relationships/chart" Target="../charts/chart10.xml"/><Relationship Id="rId31" Type="http://schemas.openxmlformats.org/officeDocument/2006/relationships/chart" Target="../charts/chart31.xml"/><Relationship Id="rId52" Type="http://schemas.openxmlformats.org/officeDocument/2006/relationships/chart" Target="../charts/chart52.xml"/><Relationship Id="rId73" Type="http://schemas.openxmlformats.org/officeDocument/2006/relationships/chart" Target="../charts/chart73.xml"/><Relationship Id="rId94" Type="http://schemas.openxmlformats.org/officeDocument/2006/relationships/chart" Target="../charts/chart94.xml"/><Relationship Id="rId148" Type="http://schemas.openxmlformats.org/officeDocument/2006/relationships/chart" Target="../charts/chart148.xml"/><Relationship Id="rId169" Type="http://schemas.openxmlformats.org/officeDocument/2006/relationships/chart" Target="../charts/chart169.xml"/><Relationship Id="rId4" Type="http://schemas.openxmlformats.org/officeDocument/2006/relationships/chart" Target="../charts/chart4.xml"/><Relationship Id="rId180" Type="http://schemas.openxmlformats.org/officeDocument/2006/relationships/chart" Target="../charts/chart180.xml"/><Relationship Id="rId215" Type="http://schemas.openxmlformats.org/officeDocument/2006/relationships/chart" Target="../charts/chart215.xml"/><Relationship Id="rId236" Type="http://schemas.openxmlformats.org/officeDocument/2006/relationships/chart" Target="../charts/chart236.xml"/><Relationship Id="rId257" Type="http://schemas.openxmlformats.org/officeDocument/2006/relationships/chart" Target="../charts/chart257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431800</xdr:colOff>
      <xdr:row>9</xdr:row>
      <xdr:rowOff>133350</xdr:rowOff>
    </xdr:from>
    <xdr:to>
      <xdr:col>17</xdr:col>
      <xdr:colOff>152400</xdr:colOff>
      <xdr:row>15</xdr:row>
      <xdr:rowOff>6350</xdr:rowOff>
    </xdr:to>
    <xdr:graphicFrame macro="">
      <xdr:nvGraphicFramePr>
        <xdr:cNvPr id="260" name="Chart 1">
          <a:extLst>
            <a:ext uri="{FF2B5EF4-FFF2-40B4-BE49-F238E27FC236}">
              <a16:creationId xmlns:a16="http://schemas.microsoft.com/office/drawing/2014/main" id="{E61F523C-E9AD-4431-8951-3FD7E68CC6A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10</xdr:col>
      <xdr:colOff>431800</xdr:colOff>
      <xdr:row>21</xdr:row>
      <xdr:rowOff>114300</xdr:rowOff>
    </xdr:from>
    <xdr:to>
      <xdr:col>17</xdr:col>
      <xdr:colOff>152400</xdr:colOff>
      <xdr:row>26</xdr:row>
      <xdr:rowOff>158750</xdr:rowOff>
    </xdr:to>
    <xdr:graphicFrame macro="">
      <xdr:nvGraphicFramePr>
        <xdr:cNvPr id="261" name="Chart 4">
          <a:extLst>
            <a:ext uri="{FF2B5EF4-FFF2-40B4-BE49-F238E27FC236}">
              <a16:creationId xmlns:a16="http://schemas.microsoft.com/office/drawing/2014/main" id="{8E57BE39-FE9C-4FFB-A731-BE18534DD10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10</xdr:col>
      <xdr:colOff>431800</xdr:colOff>
      <xdr:row>391</xdr:row>
      <xdr:rowOff>133350</xdr:rowOff>
    </xdr:from>
    <xdr:to>
      <xdr:col>17</xdr:col>
      <xdr:colOff>171450</xdr:colOff>
      <xdr:row>397</xdr:row>
      <xdr:rowOff>6350</xdr:rowOff>
    </xdr:to>
    <xdr:graphicFrame macro="">
      <xdr:nvGraphicFramePr>
        <xdr:cNvPr id="262" name="Chart 5">
          <a:extLst>
            <a:ext uri="{FF2B5EF4-FFF2-40B4-BE49-F238E27FC236}">
              <a16:creationId xmlns:a16="http://schemas.microsoft.com/office/drawing/2014/main" id="{D0B0A4AC-8AAC-433C-88CA-C0431E3DDCF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10</xdr:col>
      <xdr:colOff>431800</xdr:colOff>
      <xdr:row>385</xdr:row>
      <xdr:rowOff>127000</xdr:rowOff>
    </xdr:from>
    <xdr:to>
      <xdr:col>17</xdr:col>
      <xdr:colOff>171450</xdr:colOff>
      <xdr:row>391</xdr:row>
      <xdr:rowOff>0</xdr:rowOff>
    </xdr:to>
    <xdr:graphicFrame macro="">
      <xdr:nvGraphicFramePr>
        <xdr:cNvPr id="263" name="Chart 6">
          <a:extLst>
            <a:ext uri="{FF2B5EF4-FFF2-40B4-BE49-F238E27FC236}">
              <a16:creationId xmlns:a16="http://schemas.microsoft.com/office/drawing/2014/main" id="{753BDAC0-873F-4FAB-8BBA-8CF78115755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10</xdr:col>
      <xdr:colOff>431800</xdr:colOff>
      <xdr:row>379</xdr:row>
      <xdr:rowOff>114300</xdr:rowOff>
    </xdr:from>
    <xdr:to>
      <xdr:col>17</xdr:col>
      <xdr:colOff>177800</xdr:colOff>
      <xdr:row>384</xdr:row>
      <xdr:rowOff>158750</xdr:rowOff>
    </xdr:to>
    <xdr:graphicFrame macro="">
      <xdr:nvGraphicFramePr>
        <xdr:cNvPr id="264" name="Chart 7">
          <a:extLst>
            <a:ext uri="{FF2B5EF4-FFF2-40B4-BE49-F238E27FC236}">
              <a16:creationId xmlns:a16="http://schemas.microsoft.com/office/drawing/2014/main" id="{05B1CAD3-55D5-4986-B923-3D46A087EC1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10</xdr:col>
      <xdr:colOff>431800</xdr:colOff>
      <xdr:row>27</xdr:row>
      <xdr:rowOff>107950</xdr:rowOff>
    </xdr:from>
    <xdr:to>
      <xdr:col>17</xdr:col>
      <xdr:colOff>152400</xdr:colOff>
      <xdr:row>32</xdr:row>
      <xdr:rowOff>146050</xdr:rowOff>
    </xdr:to>
    <xdr:graphicFrame macro="">
      <xdr:nvGraphicFramePr>
        <xdr:cNvPr id="265" name="Chart 8">
          <a:extLst>
            <a:ext uri="{FF2B5EF4-FFF2-40B4-BE49-F238E27FC236}">
              <a16:creationId xmlns:a16="http://schemas.microsoft.com/office/drawing/2014/main" id="{031498FD-6B76-492A-BDC4-E65B26E7E90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10</xdr:col>
      <xdr:colOff>431800</xdr:colOff>
      <xdr:row>33</xdr:row>
      <xdr:rowOff>107950</xdr:rowOff>
    </xdr:from>
    <xdr:to>
      <xdr:col>17</xdr:col>
      <xdr:colOff>152400</xdr:colOff>
      <xdr:row>38</xdr:row>
      <xdr:rowOff>146050</xdr:rowOff>
    </xdr:to>
    <xdr:graphicFrame macro="">
      <xdr:nvGraphicFramePr>
        <xdr:cNvPr id="266" name="Chart 9">
          <a:extLst>
            <a:ext uri="{FF2B5EF4-FFF2-40B4-BE49-F238E27FC236}">
              <a16:creationId xmlns:a16="http://schemas.microsoft.com/office/drawing/2014/main" id="{D24124E6-2D1D-4F35-AF93-042758C28FA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10</xdr:col>
      <xdr:colOff>431800</xdr:colOff>
      <xdr:row>39</xdr:row>
      <xdr:rowOff>95250</xdr:rowOff>
    </xdr:from>
    <xdr:to>
      <xdr:col>17</xdr:col>
      <xdr:colOff>152400</xdr:colOff>
      <xdr:row>44</xdr:row>
      <xdr:rowOff>139700</xdr:rowOff>
    </xdr:to>
    <xdr:graphicFrame macro="">
      <xdr:nvGraphicFramePr>
        <xdr:cNvPr id="267" name="Chart 10">
          <a:extLst>
            <a:ext uri="{FF2B5EF4-FFF2-40B4-BE49-F238E27FC236}">
              <a16:creationId xmlns:a16="http://schemas.microsoft.com/office/drawing/2014/main" id="{F9DD1B11-92BB-45B6-9E24-BEC63F8240D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10</xdr:col>
      <xdr:colOff>431800</xdr:colOff>
      <xdr:row>45</xdr:row>
      <xdr:rowOff>88900</xdr:rowOff>
    </xdr:from>
    <xdr:to>
      <xdr:col>17</xdr:col>
      <xdr:colOff>152400</xdr:colOff>
      <xdr:row>50</xdr:row>
      <xdr:rowOff>127000</xdr:rowOff>
    </xdr:to>
    <xdr:graphicFrame macro="">
      <xdr:nvGraphicFramePr>
        <xdr:cNvPr id="268" name="Chart 11">
          <a:extLst>
            <a:ext uri="{FF2B5EF4-FFF2-40B4-BE49-F238E27FC236}">
              <a16:creationId xmlns:a16="http://schemas.microsoft.com/office/drawing/2014/main" id="{BDA68572-BEAF-4F9D-BFC4-97524711918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10</xdr:col>
      <xdr:colOff>431800</xdr:colOff>
      <xdr:row>51</xdr:row>
      <xdr:rowOff>88900</xdr:rowOff>
    </xdr:from>
    <xdr:to>
      <xdr:col>17</xdr:col>
      <xdr:colOff>152400</xdr:colOff>
      <xdr:row>56</xdr:row>
      <xdr:rowOff>127000</xdr:rowOff>
    </xdr:to>
    <xdr:graphicFrame macro="">
      <xdr:nvGraphicFramePr>
        <xdr:cNvPr id="269" name="Chart 12">
          <a:extLst>
            <a:ext uri="{FF2B5EF4-FFF2-40B4-BE49-F238E27FC236}">
              <a16:creationId xmlns:a16="http://schemas.microsoft.com/office/drawing/2014/main" id="{6DD4C32F-7430-4DAE-BB25-094419D0465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>
    <xdr:from>
      <xdr:col>10</xdr:col>
      <xdr:colOff>431800</xdr:colOff>
      <xdr:row>63</xdr:row>
      <xdr:rowOff>114300</xdr:rowOff>
    </xdr:from>
    <xdr:to>
      <xdr:col>17</xdr:col>
      <xdr:colOff>152400</xdr:colOff>
      <xdr:row>68</xdr:row>
      <xdr:rowOff>158750</xdr:rowOff>
    </xdr:to>
    <xdr:graphicFrame macro="">
      <xdr:nvGraphicFramePr>
        <xdr:cNvPr id="270" name="Chart 13">
          <a:extLst>
            <a:ext uri="{FF2B5EF4-FFF2-40B4-BE49-F238E27FC236}">
              <a16:creationId xmlns:a16="http://schemas.microsoft.com/office/drawing/2014/main" id="{A21136E1-C8DC-48B0-ABED-6EF0175FEE4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>
    <xdr:from>
      <xdr:col>10</xdr:col>
      <xdr:colOff>431800</xdr:colOff>
      <xdr:row>69</xdr:row>
      <xdr:rowOff>107950</xdr:rowOff>
    </xdr:from>
    <xdr:to>
      <xdr:col>17</xdr:col>
      <xdr:colOff>152400</xdr:colOff>
      <xdr:row>74</xdr:row>
      <xdr:rowOff>146050</xdr:rowOff>
    </xdr:to>
    <xdr:graphicFrame macro="">
      <xdr:nvGraphicFramePr>
        <xdr:cNvPr id="271" name="Chart 14">
          <a:extLst>
            <a:ext uri="{FF2B5EF4-FFF2-40B4-BE49-F238E27FC236}">
              <a16:creationId xmlns:a16="http://schemas.microsoft.com/office/drawing/2014/main" id="{36345A26-E310-4FB9-B61F-0C5ED1A8B67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>
    <xdr:from>
      <xdr:col>10</xdr:col>
      <xdr:colOff>400050</xdr:colOff>
      <xdr:row>75</xdr:row>
      <xdr:rowOff>107950</xdr:rowOff>
    </xdr:from>
    <xdr:to>
      <xdr:col>17</xdr:col>
      <xdr:colOff>120650</xdr:colOff>
      <xdr:row>80</xdr:row>
      <xdr:rowOff>146050</xdr:rowOff>
    </xdr:to>
    <xdr:graphicFrame macro="">
      <xdr:nvGraphicFramePr>
        <xdr:cNvPr id="272" name="Chart 15">
          <a:extLst>
            <a:ext uri="{FF2B5EF4-FFF2-40B4-BE49-F238E27FC236}">
              <a16:creationId xmlns:a16="http://schemas.microsoft.com/office/drawing/2014/main" id="{96FCE435-A803-474F-9DF9-F6BDD57F4DF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>
    <xdr:from>
      <xdr:col>10</xdr:col>
      <xdr:colOff>400050</xdr:colOff>
      <xdr:row>82</xdr:row>
      <xdr:rowOff>6350</xdr:rowOff>
    </xdr:from>
    <xdr:to>
      <xdr:col>17</xdr:col>
      <xdr:colOff>120650</xdr:colOff>
      <xdr:row>87</xdr:row>
      <xdr:rowOff>38100</xdr:rowOff>
    </xdr:to>
    <xdr:graphicFrame macro="">
      <xdr:nvGraphicFramePr>
        <xdr:cNvPr id="273" name="Chart 16">
          <a:extLst>
            <a:ext uri="{FF2B5EF4-FFF2-40B4-BE49-F238E27FC236}">
              <a16:creationId xmlns:a16="http://schemas.microsoft.com/office/drawing/2014/main" id="{980BC7FC-6BF8-467A-BB99-CD1A93B085F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>
    <xdr:from>
      <xdr:col>10</xdr:col>
      <xdr:colOff>400050</xdr:colOff>
      <xdr:row>88</xdr:row>
      <xdr:rowOff>38100</xdr:rowOff>
    </xdr:from>
    <xdr:to>
      <xdr:col>17</xdr:col>
      <xdr:colOff>120650</xdr:colOff>
      <xdr:row>93</xdr:row>
      <xdr:rowOff>76200</xdr:rowOff>
    </xdr:to>
    <xdr:graphicFrame macro="">
      <xdr:nvGraphicFramePr>
        <xdr:cNvPr id="274" name="Chart 17">
          <a:extLst>
            <a:ext uri="{FF2B5EF4-FFF2-40B4-BE49-F238E27FC236}">
              <a16:creationId xmlns:a16="http://schemas.microsoft.com/office/drawing/2014/main" id="{616CD0DC-8BC2-4C71-92D9-F3774D05A61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>
    <xdr:from>
      <xdr:col>10</xdr:col>
      <xdr:colOff>400050</xdr:colOff>
      <xdr:row>94</xdr:row>
      <xdr:rowOff>25400</xdr:rowOff>
    </xdr:from>
    <xdr:to>
      <xdr:col>17</xdr:col>
      <xdr:colOff>120650</xdr:colOff>
      <xdr:row>99</xdr:row>
      <xdr:rowOff>0</xdr:rowOff>
    </xdr:to>
    <xdr:graphicFrame macro="">
      <xdr:nvGraphicFramePr>
        <xdr:cNvPr id="275" name="Chart 18">
          <a:extLst>
            <a:ext uri="{FF2B5EF4-FFF2-40B4-BE49-F238E27FC236}">
              <a16:creationId xmlns:a16="http://schemas.microsoft.com/office/drawing/2014/main" id="{5F3A216C-6004-4AB1-970B-178FF4C572F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>
    <xdr:from>
      <xdr:col>10</xdr:col>
      <xdr:colOff>419100</xdr:colOff>
      <xdr:row>3</xdr:row>
      <xdr:rowOff>114300</xdr:rowOff>
    </xdr:from>
    <xdr:to>
      <xdr:col>17</xdr:col>
      <xdr:colOff>139700</xdr:colOff>
      <xdr:row>9</xdr:row>
      <xdr:rowOff>44450</xdr:rowOff>
    </xdr:to>
    <xdr:graphicFrame macro="">
      <xdr:nvGraphicFramePr>
        <xdr:cNvPr id="276" name="Chart 19">
          <a:extLst>
            <a:ext uri="{FF2B5EF4-FFF2-40B4-BE49-F238E27FC236}">
              <a16:creationId xmlns:a16="http://schemas.microsoft.com/office/drawing/2014/main" id="{67F73064-4F5F-4F56-ADDC-C7B2A64EE2E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>
    <xdr:from>
      <xdr:col>10</xdr:col>
      <xdr:colOff>400050</xdr:colOff>
      <xdr:row>99</xdr:row>
      <xdr:rowOff>76200</xdr:rowOff>
    </xdr:from>
    <xdr:to>
      <xdr:col>17</xdr:col>
      <xdr:colOff>120650</xdr:colOff>
      <xdr:row>105</xdr:row>
      <xdr:rowOff>107950</xdr:rowOff>
    </xdr:to>
    <xdr:graphicFrame macro="">
      <xdr:nvGraphicFramePr>
        <xdr:cNvPr id="277" name="Chart 20">
          <a:extLst>
            <a:ext uri="{FF2B5EF4-FFF2-40B4-BE49-F238E27FC236}">
              <a16:creationId xmlns:a16="http://schemas.microsoft.com/office/drawing/2014/main" id="{AD945102-7D26-4470-A0DF-F6106804E41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>
    <xdr:from>
      <xdr:col>10</xdr:col>
      <xdr:colOff>400050</xdr:colOff>
      <xdr:row>106</xdr:row>
      <xdr:rowOff>6350</xdr:rowOff>
    </xdr:from>
    <xdr:to>
      <xdr:col>17</xdr:col>
      <xdr:colOff>120650</xdr:colOff>
      <xdr:row>111</xdr:row>
      <xdr:rowOff>38100</xdr:rowOff>
    </xdr:to>
    <xdr:graphicFrame macro="">
      <xdr:nvGraphicFramePr>
        <xdr:cNvPr id="278" name="Chart 21">
          <a:extLst>
            <a:ext uri="{FF2B5EF4-FFF2-40B4-BE49-F238E27FC236}">
              <a16:creationId xmlns:a16="http://schemas.microsoft.com/office/drawing/2014/main" id="{9C9946DB-D2D5-4BBC-9425-7991B668C87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>
    <xdr:from>
      <xdr:col>10</xdr:col>
      <xdr:colOff>400050</xdr:colOff>
      <xdr:row>118</xdr:row>
      <xdr:rowOff>6350</xdr:rowOff>
    </xdr:from>
    <xdr:to>
      <xdr:col>17</xdr:col>
      <xdr:colOff>120650</xdr:colOff>
      <xdr:row>123</xdr:row>
      <xdr:rowOff>38100</xdr:rowOff>
    </xdr:to>
    <xdr:graphicFrame macro="">
      <xdr:nvGraphicFramePr>
        <xdr:cNvPr id="279" name="Chart 22">
          <a:extLst>
            <a:ext uri="{FF2B5EF4-FFF2-40B4-BE49-F238E27FC236}">
              <a16:creationId xmlns:a16="http://schemas.microsoft.com/office/drawing/2014/main" id="{3294E348-A794-4C54-9018-073E47768D3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twoCellAnchor>
  <xdr:twoCellAnchor>
    <xdr:from>
      <xdr:col>10</xdr:col>
      <xdr:colOff>400050</xdr:colOff>
      <xdr:row>124</xdr:row>
      <xdr:rowOff>6350</xdr:rowOff>
    </xdr:from>
    <xdr:to>
      <xdr:col>17</xdr:col>
      <xdr:colOff>120650</xdr:colOff>
      <xdr:row>129</xdr:row>
      <xdr:rowOff>44450</xdr:rowOff>
    </xdr:to>
    <xdr:graphicFrame macro="">
      <xdr:nvGraphicFramePr>
        <xdr:cNvPr id="280" name="Chart 23">
          <a:extLst>
            <a:ext uri="{FF2B5EF4-FFF2-40B4-BE49-F238E27FC236}">
              <a16:creationId xmlns:a16="http://schemas.microsoft.com/office/drawing/2014/main" id="{15A5CBFD-9012-4D52-87E1-1F2480C27E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twoCellAnchor>
  <xdr:twoCellAnchor>
    <xdr:from>
      <xdr:col>10</xdr:col>
      <xdr:colOff>400050</xdr:colOff>
      <xdr:row>135</xdr:row>
      <xdr:rowOff>127000</xdr:rowOff>
    </xdr:from>
    <xdr:to>
      <xdr:col>17</xdr:col>
      <xdr:colOff>120650</xdr:colOff>
      <xdr:row>141</xdr:row>
      <xdr:rowOff>0</xdr:rowOff>
    </xdr:to>
    <xdr:graphicFrame macro="">
      <xdr:nvGraphicFramePr>
        <xdr:cNvPr id="281" name="Chart 24">
          <a:extLst>
            <a:ext uri="{FF2B5EF4-FFF2-40B4-BE49-F238E27FC236}">
              <a16:creationId xmlns:a16="http://schemas.microsoft.com/office/drawing/2014/main" id="{BC21682E-5BD4-42A0-A924-26D380B4E1A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twoCellAnchor>
  <xdr:twoCellAnchor>
    <xdr:from>
      <xdr:col>10</xdr:col>
      <xdr:colOff>400050</xdr:colOff>
      <xdr:row>141</xdr:row>
      <xdr:rowOff>127000</xdr:rowOff>
    </xdr:from>
    <xdr:to>
      <xdr:col>17</xdr:col>
      <xdr:colOff>120650</xdr:colOff>
      <xdr:row>147</xdr:row>
      <xdr:rowOff>0</xdr:rowOff>
    </xdr:to>
    <xdr:graphicFrame macro="">
      <xdr:nvGraphicFramePr>
        <xdr:cNvPr id="282" name="Chart 25">
          <a:extLst>
            <a:ext uri="{FF2B5EF4-FFF2-40B4-BE49-F238E27FC236}">
              <a16:creationId xmlns:a16="http://schemas.microsoft.com/office/drawing/2014/main" id="{222615DC-99DF-4F78-BE7D-296B716D555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twoCellAnchor>
  <xdr:twoCellAnchor>
    <xdr:from>
      <xdr:col>10</xdr:col>
      <xdr:colOff>400050</xdr:colOff>
      <xdr:row>147</xdr:row>
      <xdr:rowOff>152400</xdr:rowOff>
    </xdr:from>
    <xdr:to>
      <xdr:col>17</xdr:col>
      <xdr:colOff>120650</xdr:colOff>
      <xdr:row>153</xdr:row>
      <xdr:rowOff>25400</xdr:rowOff>
    </xdr:to>
    <xdr:graphicFrame macro="">
      <xdr:nvGraphicFramePr>
        <xdr:cNvPr id="283" name="Chart 26">
          <a:extLst>
            <a:ext uri="{FF2B5EF4-FFF2-40B4-BE49-F238E27FC236}">
              <a16:creationId xmlns:a16="http://schemas.microsoft.com/office/drawing/2014/main" id="{A722A5A5-7C91-42A9-B8EC-2DBC44F20A4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twoCellAnchor>
  <xdr:twoCellAnchor>
    <xdr:from>
      <xdr:col>10</xdr:col>
      <xdr:colOff>431800</xdr:colOff>
      <xdr:row>154</xdr:row>
      <xdr:rowOff>0</xdr:rowOff>
    </xdr:from>
    <xdr:to>
      <xdr:col>17</xdr:col>
      <xdr:colOff>152400</xdr:colOff>
      <xdr:row>159</xdr:row>
      <xdr:rowOff>38100</xdr:rowOff>
    </xdr:to>
    <xdr:graphicFrame macro="">
      <xdr:nvGraphicFramePr>
        <xdr:cNvPr id="284" name="Chart 27">
          <a:extLst>
            <a:ext uri="{FF2B5EF4-FFF2-40B4-BE49-F238E27FC236}">
              <a16:creationId xmlns:a16="http://schemas.microsoft.com/office/drawing/2014/main" id="{8E99E1FB-AAAE-4989-A8E8-5E1FB06F104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twoCellAnchor>
  <xdr:twoCellAnchor>
    <xdr:from>
      <xdr:col>10</xdr:col>
      <xdr:colOff>431800</xdr:colOff>
      <xdr:row>165</xdr:row>
      <xdr:rowOff>44450</xdr:rowOff>
    </xdr:from>
    <xdr:to>
      <xdr:col>17</xdr:col>
      <xdr:colOff>152400</xdr:colOff>
      <xdr:row>170</xdr:row>
      <xdr:rowOff>88900</xdr:rowOff>
    </xdr:to>
    <xdr:graphicFrame macro="">
      <xdr:nvGraphicFramePr>
        <xdr:cNvPr id="285" name="Chart 28">
          <a:extLst>
            <a:ext uri="{FF2B5EF4-FFF2-40B4-BE49-F238E27FC236}">
              <a16:creationId xmlns:a16="http://schemas.microsoft.com/office/drawing/2014/main" id="{0C63CE62-E563-469B-A228-2838FE18D59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twoCellAnchor>
  <xdr:twoCellAnchor>
    <xdr:from>
      <xdr:col>10</xdr:col>
      <xdr:colOff>431800</xdr:colOff>
      <xdr:row>171</xdr:row>
      <xdr:rowOff>57150</xdr:rowOff>
    </xdr:from>
    <xdr:to>
      <xdr:col>17</xdr:col>
      <xdr:colOff>152400</xdr:colOff>
      <xdr:row>176</xdr:row>
      <xdr:rowOff>101600</xdr:rowOff>
    </xdr:to>
    <xdr:graphicFrame macro="">
      <xdr:nvGraphicFramePr>
        <xdr:cNvPr id="286" name="Chart 29">
          <a:extLst>
            <a:ext uri="{FF2B5EF4-FFF2-40B4-BE49-F238E27FC236}">
              <a16:creationId xmlns:a16="http://schemas.microsoft.com/office/drawing/2014/main" id="{DF45CCF2-A775-4B45-B1E5-FE8454802DD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twoCellAnchor>
  <xdr:twoCellAnchor>
    <xdr:from>
      <xdr:col>10</xdr:col>
      <xdr:colOff>431800</xdr:colOff>
      <xdr:row>177</xdr:row>
      <xdr:rowOff>63500</xdr:rowOff>
    </xdr:from>
    <xdr:to>
      <xdr:col>17</xdr:col>
      <xdr:colOff>152400</xdr:colOff>
      <xdr:row>182</xdr:row>
      <xdr:rowOff>107950</xdr:rowOff>
    </xdr:to>
    <xdr:graphicFrame macro="">
      <xdr:nvGraphicFramePr>
        <xdr:cNvPr id="287" name="Chart 30">
          <a:extLst>
            <a:ext uri="{FF2B5EF4-FFF2-40B4-BE49-F238E27FC236}">
              <a16:creationId xmlns:a16="http://schemas.microsoft.com/office/drawing/2014/main" id="{1DFFECBA-B3E9-48AE-8F56-72378E617FD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twoCellAnchor>
  <xdr:twoCellAnchor>
    <xdr:from>
      <xdr:col>10</xdr:col>
      <xdr:colOff>431800</xdr:colOff>
      <xdr:row>183</xdr:row>
      <xdr:rowOff>76200</xdr:rowOff>
    </xdr:from>
    <xdr:to>
      <xdr:col>17</xdr:col>
      <xdr:colOff>152400</xdr:colOff>
      <xdr:row>188</xdr:row>
      <xdr:rowOff>120650</xdr:rowOff>
    </xdr:to>
    <xdr:graphicFrame macro="">
      <xdr:nvGraphicFramePr>
        <xdr:cNvPr id="288" name="Chart 31">
          <a:extLst>
            <a:ext uri="{FF2B5EF4-FFF2-40B4-BE49-F238E27FC236}">
              <a16:creationId xmlns:a16="http://schemas.microsoft.com/office/drawing/2014/main" id="{0E169829-C676-4F82-829A-669647B1D8D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9"/>
        </a:graphicData>
      </a:graphic>
    </xdr:graphicFrame>
    <xdr:clientData/>
  </xdr:twoCellAnchor>
  <xdr:twoCellAnchor>
    <xdr:from>
      <xdr:col>10</xdr:col>
      <xdr:colOff>431800</xdr:colOff>
      <xdr:row>189</xdr:row>
      <xdr:rowOff>88900</xdr:rowOff>
    </xdr:from>
    <xdr:to>
      <xdr:col>17</xdr:col>
      <xdr:colOff>152400</xdr:colOff>
      <xdr:row>194</xdr:row>
      <xdr:rowOff>127000</xdr:rowOff>
    </xdr:to>
    <xdr:graphicFrame macro="">
      <xdr:nvGraphicFramePr>
        <xdr:cNvPr id="289" name="Chart 32">
          <a:extLst>
            <a:ext uri="{FF2B5EF4-FFF2-40B4-BE49-F238E27FC236}">
              <a16:creationId xmlns:a16="http://schemas.microsoft.com/office/drawing/2014/main" id="{63A26110-512F-4E5F-9ED6-B8821949924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0"/>
        </a:graphicData>
      </a:graphic>
    </xdr:graphicFrame>
    <xdr:clientData/>
  </xdr:twoCellAnchor>
  <xdr:twoCellAnchor>
    <xdr:from>
      <xdr:col>10</xdr:col>
      <xdr:colOff>431800</xdr:colOff>
      <xdr:row>195</xdr:row>
      <xdr:rowOff>95250</xdr:rowOff>
    </xdr:from>
    <xdr:to>
      <xdr:col>17</xdr:col>
      <xdr:colOff>152400</xdr:colOff>
      <xdr:row>200</xdr:row>
      <xdr:rowOff>139700</xdr:rowOff>
    </xdr:to>
    <xdr:graphicFrame macro="">
      <xdr:nvGraphicFramePr>
        <xdr:cNvPr id="290" name="Chart 33">
          <a:extLst>
            <a:ext uri="{FF2B5EF4-FFF2-40B4-BE49-F238E27FC236}">
              <a16:creationId xmlns:a16="http://schemas.microsoft.com/office/drawing/2014/main" id="{85BAA431-F067-4596-A8D6-49CA0BA22B4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1"/>
        </a:graphicData>
      </a:graphic>
    </xdr:graphicFrame>
    <xdr:clientData/>
  </xdr:twoCellAnchor>
  <xdr:twoCellAnchor>
    <xdr:from>
      <xdr:col>10</xdr:col>
      <xdr:colOff>431800</xdr:colOff>
      <xdr:row>201</xdr:row>
      <xdr:rowOff>114300</xdr:rowOff>
    </xdr:from>
    <xdr:to>
      <xdr:col>17</xdr:col>
      <xdr:colOff>152400</xdr:colOff>
      <xdr:row>206</xdr:row>
      <xdr:rowOff>158750</xdr:rowOff>
    </xdr:to>
    <xdr:graphicFrame macro="">
      <xdr:nvGraphicFramePr>
        <xdr:cNvPr id="291" name="Chart 34">
          <a:extLst>
            <a:ext uri="{FF2B5EF4-FFF2-40B4-BE49-F238E27FC236}">
              <a16:creationId xmlns:a16="http://schemas.microsoft.com/office/drawing/2014/main" id="{0FC3AE14-5D80-451B-9D7F-B2234A7776F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2"/>
        </a:graphicData>
      </a:graphic>
    </xdr:graphicFrame>
    <xdr:clientData/>
  </xdr:twoCellAnchor>
  <xdr:twoCellAnchor>
    <xdr:from>
      <xdr:col>10</xdr:col>
      <xdr:colOff>431800</xdr:colOff>
      <xdr:row>207</xdr:row>
      <xdr:rowOff>146050</xdr:rowOff>
    </xdr:from>
    <xdr:to>
      <xdr:col>17</xdr:col>
      <xdr:colOff>152400</xdr:colOff>
      <xdr:row>213</xdr:row>
      <xdr:rowOff>19050</xdr:rowOff>
    </xdr:to>
    <xdr:graphicFrame macro="">
      <xdr:nvGraphicFramePr>
        <xdr:cNvPr id="292" name="Chart 38">
          <a:extLst>
            <a:ext uri="{FF2B5EF4-FFF2-40B4-BE49-F238E27FC236}">
              <a16:creationId xmlns:a16="http://schemas.microsoft.com/office/drawing/2014/main" id="{1B0B5E4D-7DEE-427D-AD48-BF5189CE7C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3"/>
        </a:graphicData>
      </a:graphic>
    </xdr:graphicFrame>
    <xdr:clientData/>
  </xdr:twoCellAnchor>
  <xdr:twoCellAnchor>
    <xdr:from>
      <xdr:col>10</xdr:col>
      <xdr:colOff>431800</xdr:colOff>
      <xdr:row>213</xdr:row>
      <xdr:rowOff>152400</xdr:rowOff>
    </xdr:from>
    <xdr:to>
      <xdr:col>17</xdr:col>
      <xdr:colOff>152400</xdr:colOff>
      <xdr:row>219</xdr:row>
      <xdr:rowOff>25400</xdr:rowOff>
    </xdr:to>
    <xdr:graphicFrame macro="">
      <xdr:nvGraphicFramePr>
        <xdr:cNvPr id="293" name="Chart 39">
          <a:extLst>
            <a:ext uri="{FF2B5EF4-FFF2-40B4-BE49-F238E27FC236}">
              <a16:creationId xmlns:a16="http://schemas.microsoft.com/office/drawing/2014/main" id="{EA444DF9-904A-40D4-AFCC-C0DEAD222F4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4"/>
        </a:graphicData>
      </a:graphic>
    </xdr:graphicFrame>
    <xdr:clientData/>
  </xdr:twoCellAnchor>
  <xdr:twoCellAnchor>
    <xdr:from>
      <xdr:col>10</xdr:col>
      <xdr:colOff>431800</xdr:colOff>
      <xdr:row>220</xdr:row>
      <xdr:rowOff>6350</xdr:rowOff>
    </xdr:from>
    <xdr:to>
      <xdr:col>17</xdr:col>
      <xdr:colOff>152400</xdr:colOff>
      <xdr:row>225</xdr:row>
      <xdr:rowOff>44450</xdr:rowOff>
    </xdr:to>
    <xdr:graphicFrame macro="">
      <xdr:nvGraphicFramePr>
        <xdr:cNvPr id="294" name="Chart 40">
          <a:extLst>
            <a:ext uri="{FF2B5EF4-FFF2-40B4-BE49-F238E27FC236}">
              <a16:creationId xmlns:a16="http://schemas.microsoft.com/office/drawing/2014/main" id="{85BA812A-0D6F-47C7-97B9-F82050CE4E0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5"/>
        </a:graphicData>
      </a:graphic>
    </xdr:graphicFrame>
    <xdr:clientData/>
  </xdr:twoCellAnchor>
  <xdr:twoCellAnchor>
    <xdr:from>
      <xdr:col>10</xdr:col>
      <xdr:colOff>431800</xdr:colOff>
      <xdr:row>231</xdr:row>
      <xdr:rowOff>107950</xdr:rowOff>
    </xdr:from>
    <xdr:to>
      <xdr:col>17</xdr:col>
      <xdr:colOff>152400</xdr:colOff>
      <xdr:row>236</xdr:row>
      <xdr:rowOff>146050</xdr:rowOff>
    </xdr:to>
    <xdr:graphicFrame macro="">
      <xdr:nvGraphicFramePr>
        <xdr:cNvPr id="295" name="Chart 41">
          <a:extLst>
            <a:ext uri="{FF2B5EF4-FFF2-40B4-BE49-F238E27FC236}">
              <a16:creationId xmlns:a16="http://schemas.microsoft.com/office/drawing/2014/main" id="{BFF86D17-C9B4-4613-996F-EEEAAE8668D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6"/>
        </a:graphicData>
      </a:graphic>
    </xdr:graphicFrame>
    <xdr:clientData/>
  </xdr:twoCellAnchor>
  <xdr:twoCellAnchor>
    <xdr:from>
      <xdr:col>10</xdr:col>
      <xdr:colOff>431800</xdr:colOff>
      <xdr:row>245</xdr:row>
      <xdr:rowOff>146050</xdr:rowOff>
    </xdr:from>
    <xdr:to>
      <xdr:col>17</xdr:col>
      <xdr:colOff>152400</xdr:colOff>
      <xdr:row>251</xdr:row>
      <xdr:rowOff>19050</xdr:rowOff>
    </xdr:to>
    <xdr:graphicFrame macro="">
      <xdr:nvGraphicFramePr>
        <xdr:cNvPr id="296" name="Chart 46">
          <a:extLst>
            <a:ext uri="{FF2B5EF4-FFF2-40B4-BE49-F238E27FC236}">
              <a16:creationId xmlns:a16="http://schemas.microsoft.com/office/drawing/2014/main" id="{0A932866-EA5A-4ADA-9782-863F55C582D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7"/>
        </a:graphicData>
      </a:graphic>
    </xdr:graphicFrame>
    <xdr:clientData/>
  </xdr:twoCellAnchor>
  <xdr:twoCellAnchor>
    <xdr:from>
      <xdr:col>10</xdr:col>
      <xdr:colOff>431800</xdr:colOff>
      <xdr:row>251</xdr:row>
      <xdr:rowOff>146050</xdr:rowOff>
    </xdr:from>
    <xdr:to>
      <xdr:col>17</xdr:col>
      <xdr:colOff>152400</xdr:colOff>
      <xdr:row>257</xdr:row>
      <xdr:rowOff>19050</xdr:rowOff>
    </xdr:to>
    <xdr:graphicFrame macro="">
      <xdr:nvGraphicFramePr>
        <xdr:cNvPr id="297" name="Chart 47">
          <a:extLst>
            <a:ext uri="{FF2B5EF4-FFF2-40B4-BE49-F238E27FC236}">
              <a16:creationId xmlns:a16="http://schemas.microsoft.com/office/drawing/2014/main" id="{A2B67BEE-FDBA-464C-9E87-2410BBD2460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8"/>
        </a:graphicData>
      </a:graphic>
    </xdr:graphicFrame>
    <xdr:clientData/>
  </xdr:twoCellAnchor>
  <xdr:twoCellAnchor>
    <xdr:from>
      <xdr:col>10</xdr:col>
      <xdr:colOff>431800</xdr:colOff>
      <xdr:row>257</xdr:row>
      <xdr:rowOff>146050</xdr:rowOff>
    </xdr:from>
    <xdr:to>
      <xdr:col>17</xdr:col>
      <xdr:colOff>152400</xdr:colOff>
      <xdr:row>263</xdr:row>
      <xdr:rowOff>0</xdr:rowOff>
    </xdr:to>
    <xdr:graphicFrame macro="">
      <xdr:nvGraphicFramePr>
        <xdr:cNvPr id="298" name="Chart 48">
          <a:extLst>
            <a:ext uri="{FF2B5EF4-FFF2-40B4-BE49-F238E27FC236}">
              <a16:creationId xmlns:a16="http://schemas.microsoft.com/office/drawing/2014/main" id="{580C6985-DE9F-434A-8B2E-87CAF6FC420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9"/>
        </a:graphicData>
      </a:graphic>
    </xdr:graphicFrame>
    <xdr:clientData/>
  </xdr:twoCellAnchor>
  <xdr:twoCellAnchor>
    <xdr:from>
      <xdr:col>10</xdr:col>
      <xdr:colOff>431800</xdr:colOff>
      <xdr:row>263</xdr:row>
      <xdr:rowOff>146050</xdr:rowOff>
    </xdr:from>
    <xdr:to>
      <xdr:col>17</xdr:col>
      <xdr:colOff>152400</xdr:colOff>
      <xdr:row>269</xdr:row>
      <xdr:rowOff>0</xdr:rowOff>
    </xdr:to>
    <xdr:graphicFrame macro="">
      <xdr:nvGraphicFramePr>
        <xdr:cNvPr id="299" name="Chart 49">
          <a:extLst>
            <a:ext uri="{FF2B5EF4-FFF2-40B4-BE49-F238E27FC236}">
              <a16:creationId xmlns:a16="http://schemas.microsoft.com/office/drawing/2014/main" id="{1304294B-9E25-434D-896A-6432265EE6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0"/>
        </a:graphicData>
      </a:graphic>
    </xdr:graphicFrame>
    <xdr:clientData/>
  </xdr:twoCellAnchor>
  <xdr:twoCellAnchor>
    <xdr:from>
      <xdr:col>10</xdr:col>
      <xdr:colOff>431800</xdr:colOff>
      <xdr:row>239</xdr:row>
      <xdr:rowOff>146050</xdr:rowOff>
    </xdr:from>
    <xdr:to>
      <xdr:col>17</xdr:col>
      <xdr:colOff>152400</xdr:colOff>
      <xdr:row>245</xdr:row>
      <xdr:rowOff>19050</xdr:rowOff>
    </xdr:to>
    <xdr:graphicFrame macro="">
      <xdr:nvGraphicFramePr>
        <xdr:cNvPr id="300" name="Chart 51">
          <a:extLst>
            <a:ext uri="{FF2B5EF4-FFF2-40B4-BE49-F238E27FC236}">
              <a16:creationId xmlns:a16="http://schemas.microsoft.com/office/drawing/2014/main" id="{0F2E2DBF-3CA9-4BDC-BB8A-EAB2871B6DC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1"/>
        </a:graphicData>
      </a:graphic>
    </xdr:graphicFrame>
    <xdr:clientData/>
  </xdr:twoCellAnchor>
  <xdr:twoCellAnchor>
    <xdr:from>
      <xdr:col>10</xdr:col>
      <xdr:colOff>431800</xdr:colOff>
      <xdr:row>335</xdr:row>
      <xdr:rowOff>146050</xdr:rowOff>
    </xdr:from>
    <xdr:to>
      <xdr:col>17</xdr:col>
      <xdr:colOff>152400</xdr:colOff>
      <xdr:row>341</xdr:row>
      <xdr:rowOff>19050</xdr:rowOff>
    </xdr:to>
    <xdr:graphicFrame macro="">
      <xdr:nvGraphicFramePr>
        <xdr:cNvPr id="301" name="Chart 52">
          <a:extLst>
            <a:ext uri="{FF2B5EF4-FFF2-40B4-BE49-F238E27FC236}">
              <a16:creationId xmlns:a16="http://schemas.microsoft.com/office/drawing/2014/main" id="{D58D3104-EB2D-4A73-B75E-1411E521FF5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2"/>
        </a:graphicData>
      </a:graphic>
    </xdr:graphicFrame>
    <xdr:clientData/>
  </xdr:twoCellAnchor>
  <xdr:twoCellAnchor>
    <xdr:from>
      <xdr:col>10</xdr:col>
      <xdr:colOff>431800</xdr:colOff>
      <xdr:row>269</xdr:row>
      <xdr:rowOff>0</xdr:rowOff>
    </xdr:from>
    <xdr:to>
      <xdr:col>17</xdr:col>
      <xdr:colOff>152400</xdr:colOff>
      <xdr:row>269</xdr:row>
      <xdr:rowOff>19050</xdr:rowOff>
    </xdr:to>
    <xdr:graphicFrame macro="">
      <xdr:nvGraphicFramePr>
        <xdr:cNvPr id="302" name="Chart 53">
          <a:extLst>
            <a:ext uri="{FF2B5EF4-FFF2-40B4-BE49-F238E27FC236}">
              <a16:creationId xmlns:a16="http://schemas.microsoft.com/office/drawing/2014/main" id="{F69DB461-42A3-4A74-BB40-F97CCECA49F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3"/>
        </a:graphicData>
      </a:graphic>
    </xdr:graphicFrame>
    <xdr:clientData/>
  </xdr:twoCellAnchor>
  <xdr:twoCellAnchor>
    <xdr:from>
      <xdr:col>10</xdr:col>
      <xdr:colOff>431800</xdr:colOff>
      <xdr:row>269</xdr:row>
      <xdr:rowOff>152400</xdr:rowOff>
    </xdr:from>
    <xdr:to>
      <xdr:col>17</xdr:col>
      <xdr:colOff>152400</xdr:colOff>
      <xdr:row>275</xdr:row>
      <xdr:rowOff>25400</xdr:rowOff>
    </xdr:to>
    <xdr:graphicFrame macro="">
      <xdr:nvGraphicFramePr>
        <xdr:cNvPr id="303" name="Chart 54">
          <a:extLst>
            <a:ext uri="{FF2B5EF4-FFF2-40B4-BE49-F238E27FC236}">
              <a16:creationId xmlns:a16="http://schemas.microsoft.com/office/drawing/2014/main" id="{18B89167-6009-4F5F-AA84-BF88FE19AB7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4"/>
        </a:graphicData>
      </a:graphic>
    </xdr:graphicFrame>
    <xdr:clientData/>
  </xdr:twoCellAnchor>
  <xdr:twoCellAnchor>
    <xdr:from>
      <xdr:col>10</xdr:col>
      <xdr:colOff>431800</xdr:colOff>
      <xdr:row>275</xdr:row>
      <xdr:rowOff>152400</xdr:rowOff>
    </xdr:from>
    <xdr:to>
      <xdr:col>17</xdr:col>
      <xdr:colOff>152400</xdr:colOff>
      <xdr:row>281</xdr:row>
      <xdr:rowOff>25400</xdr:rowOff>
    </xdr:to>
    <xdr:graphicFrame macro="">
      <xdr:nvGraphicFramePr>
        <xdr:cNvPr id="304" name="Chart 55">
          <a:extLst>
            <a:ext uri="{FF2B5EF4-FFF2-40B4-BE49-F238E27FC236}">
              <a16:creationId xmlns:a16="http://schemas.microsoft.com/office/drawing/2014/main" id="{FADCBE56-D900-476D-8B51-E2D02C4DCC0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5"/>
        </a:graphicData>
      </a:graphic>
    </xdr:graphicFrame>
    <xdr:clientData/>
  </xdr:twoCellAnchor>
  <xdr:twoCellAnchor>
    <xdr:from>
      <xdr:col>10</xdr:col>
      <xdr:colOff>431800</xdr:colOff>
      <xdr:row>281</xdr:row>
      <xdr:rowOff>133350</xdr:rowOff>
    </xdr:from>
    <xdr:to>
      <xdr:col>17</xdr:col>
      <xdr:colOff>152400</xdr:colOff>
      <xdr:row>287</xdr:row>
      <xdr:rowOff>6350</xdr:rowOff>
    </xdr:to>
    <xdr:graphicFrame macro="">
      <xdr:nvGraphicFramePr>
        <xdr:cNvPr id="305" name="Chart 56">
          <a:extLst>
            <a:ext uri="{FF2B5EF4-FFF2-40B4-BE49-F238E27FC236}">
              <a16:creationId xmlns:a16="http://schemas.microsoft.com/office/drawing/2014/main" id="{F7CB78CD-44DC-48B6-A30D-C77843FFDA3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6"/>
        </a:graphicData>
      </a:graphic>
    </xdr:graphicFrame>
    <xdr:clientData/>
  </xdr:twoCellAnchor>
  <xdr:twoCellAnchor>
    <xdr:from>
      <xdr:col>10</xdr:col>
      <xdr:colOff>431800</xdr:colOff>
      <xdr:row>287</xdr:row>
      <xdr:rowOff>127000</xdr:rowOff>
    </xdr:from>
    <xdr:to>
      <xdr:col>17</xdr:col>
      <xdr:colOff>152400</xdr:colOff>
      <xdr:row>293</xdr:row>
      <xdr:rowOff>0</xdr:rowOff>
    </xdr:to>
    <xdr:graphicFrame macro="">
      <xdr:nvGraphicFramePr>
        <xdr:cNvPr id="306" name="Chart 57">
          <a:extLst>
            <a:ext uri="{FF2B5EF4-FFF2-40B4-BE49-F238E27FC236}">
              <a16:creationId xmlns:a16="http://schemas.microsoft.com/office/drawing/2014/main" id="{5AE63427-00EA-4DD6-9443-B7E62858B5D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7"/>
        </a:graphicData>
      </a:graphic>
    </xdr:graphicFrame>
    <xdr:clientData/>
  </xdr:twoCellAnchor>
  <xdr:twoCellAnchor>
    <xdr:from>
      <xdr:col>10</xdr:col>
      <xdr:colOff>431800</xdr:colOff>
      <xdr:row>293</xdr:row>
      <xdr:rowOff>152400</xdr:rowOff>
    </xdr:from>
    <xdr:to>
      <xdr:col>17</xdr:col>
      <xdr:colOff>152400</xdr:colOff>
      <xdr:row>299</xdr:row>
      <xdr:rowOff>25400</xdr:rowOff>
    </xdr:to>
    <xdr:graphicFrame macro="">
      <xdr:nvGraphicFramePr>
        <xdr:cNvPr id="307" name="Chart 58">
          <a:extLst>
            <a:ext uri="{FF2B5EF4-FFF2-40B4-BE49-F238E27FC236}">
              <a16:creationId xmlns:a16="http://schemas.microsoft.com/office/drawing/2014/main" id="{C4ED6995-30B8-4C9A-B6D6-51934FB6E44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8"/>
        </a:graphicData>
      </a:graphic>
    </xdr:graphicFrame>
    <xdr:clientData/>
  </xdr:twoCellAnchor>
  <xdr:twoCellAnchor>
    <xdr:from>
      <xdr:col>10</xdr:col>
      <xdr:colOff>431800</xdr:colOff>
      <xdr:row>299</xdr:row>
      <xdr:rowOff>152400</xdr:rowOff>
    </xdr:from>
    <xdr:to>
      <xdr:col>17</xdr:col>
      <xdr:colOff>152400</xdr:colOff>
      <xdr:row>305</xdr:row>
      <xdr:rowOff>25400</xdr:rowOff>
    </xdr:to>
    <xdr:graphicFrame macro="">
      <xdr:nvGraphicFramePr>
        <xdr:cNvPr id="308" name="Chart 59">
          <a:extLst>
            <a:ext uri="{FF2B5EF4-FFF2-40B4-BE49-F238E27FC236}">
              <a16:creationId xmlns:a16="http://schemas.microsoft.com/office/drawing/2014/main" id="{4A9DB55A-7124-4DE5-8ADB-1DA16A7A541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9"/>
        </a:graphicData>
      </a:graphic>
    </xdr:graphicFrame>
    <xdr:clientData/>
  </xdr:twoCellAnchor>
  <xdr:twoCellAnchor>
    <xdr:from>
      <xdr:col>10</xdr:col>
      <xdr:colOff>431800</xdr:colOff>
      <xdr:row>305</xdr:row>
      <xdr:rowOff>152400</xdr:rowOff>
    </xdr:from>
    <xdr:to>
      <xdr:col>17</xdr:col>
      <xdr:colOff>152400</xdr:colOff>
      <xdr:row>311</xdr:row>
      <xdr:rowOff>25400</xdr:rowOff>
    </xdr:to>
    <xdr:graphicFrame macro="">
      <xdr:nvGraphicFramePr>
        <xdr:cNvPr id="309" name="Chart 60">
          <a:extLst>
            <a:ext uri="{FF2B5EF4-FFF2-40B4-BE49-F238E27FC236}">
              <a16:creationId xmlns:a16="http://schemas.microsoft.com/office/drawing/2014/main" id="{010C85B6-7011-417A-9635-01BDB8B14B0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0"/>
        </a:graphicData>
      </a:graphic>
    </xdr:graphicFrame>
    <xdr:clientData/>
  </xdr:twoCellAnchor>
  <xdr:twoCellAnchor>
    <xdr:from>
      <xdr:col>10</xdr:col>
      <xdr:colOff>431800</xdr:colOff>
      <xdr:row>311</xdr:row>
      <xdr:rowOff>152400</xdr:rowOff>
    </xdr:from>
    <xdr:to>
      <xdr:col>17</xdr:col>
      <xdr:colOff>152400</xdr:colOff>
      <xdr:row>317</xdr:row>
      <xdr:rowOff>25400</xdr:rowOff>
    </xdr:to>
    <xdr:graphicFrame macro="">
      <xdr:nvGraphicFramePr>
        <xdr:cNvPr id="310" name="Chart 61">
          <a:extLst>
            <a:ext uri="{FF2B5EF4-FFF2-40B4-BE49-F238E27FC236}">
              <a16:creationId xmlns:a16="http://schemas.microsoft.com/office/drawing/2014/main" id="{7AFB4024-1B96-458B-8488-EC43DFD2931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1"/>
        </a:graphicData>
      </a:graphic>
    </xdr:graphicFrame>
    <xdr:clientData/>
  </xdr:twoCellAnchor>
  <xdr:twoCellAnchor>
    <xdr:from>
      <xdr:col>10</xdr:col>
      <xdr:colOff>431800</xdr:colOff>
      <xdr:row>317</xdr:row>
      <xdr:rowOff>76200</xdr:rowOff>
    </xdr:from>
    <xdr:to>
      <xdr:col>17</xdr:col>
      <xdr:colOff>152400</xdr:colOff>
      <xdr:row>322</xdr:row>
      <xdr:rowOff>120650</xdr:rowOff>
    </xdr:to>
    <xdr:graphicFrame macro="">
      <xdr:nvGraphicFramePr>
        <xdr:cNvPr id="311" name="Chart 62">
          <a:extLst>
            <a:ext uri="{FF2B5EF4-FFF2-40B4-BE49-F238E27FC236}">
              <a16:creationId xmlns:a16="http://schemas.microsoft.com/office/drawing/2014/main" id="{CD4A61E0-C36F-4980-9363-C95B87C8F80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2"/>
        </a:graphicData>
      </a:graphic>
    </xdr:graphicFrame>
    <xdr:clientData/>
  </xdr:twoCellAnchor>
  <xdr:twoCellAnchor>
    <xdr:from>
      <xdr:col>10</xdr:col>
      <xdr:colOff>431800</xdr:colOff>
      <xdr:row>324</xdr:row>
      <xdr:rowOff>0</xdr:rowOff>
    </xdr:from>
    <xdr:to>
      <xdr:col>17</xdr:col>
      <xdr:colOff>152400</xdr:colOff>
      <xdr:row>329</xdr:row>
      <xdr:rowOff>38100</xdr:rowOff>
    </xdr:to>
    <xdr:graphicFrame macro="">
      <xdr:nvGraphicFramePr>
        <xdr:cNvPr id="312" name="Chart 63">
          <a:extLst>
            <a:ext uri="{FF2B5EF4-FFF2-40B4-BE49-F238E27FC236}">
              <a16:creationId xmlns:a16="http://schemas.microsoft.com/office/drawing/2014/main" id="{CD7E7611-581E-4911-9E5A-D3A27CC1484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3"/>
        </a:graphicData>
      </a:graphic>
    </xdr:graphicFrame>
    <xdr:clientData/>
  </xdr:twoCellAnchor>
  <xdr:twoCellAnchor>
    <xdr:from>
      <xdr:col>10</xdr:col>
      <xdr:colOff>431800</xdr:colOff>
      <xdr:row>330</xdr:row>
      <xdr:rowOff>0</xdr:rowOff>
    </xdr:from>
    <xdr:to>
      <xdr:col>17</xdr:col>
      <xdr:colOff>152400</xdr:colOff>
      <xdr:row>335</xdr:row>
      <xdr:rowOff>0</xdr:rowOff>
    </xdr:to>
    <xdr:graphicFrame macro="">
      <xdr:nvGraphicFramePr>
        <xdr:cNvPr id="313" name="Chart 64">
          <a:extLst>
            <a:ext uri="{FF2B5EF4-FFF2-40B4-BE49-F238E27FC236}">
              <a16:creationId xmlns:a16="http://schemas.microsoft.com/office/drawing/2014/main" id="{CDBF8F5C-314E-4992-9250-00D2123B5A0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4"/>
        </a:graphicData>
      </a:graphic>
    </xdr:graphicFrame>
    <xdr:clientData/>
  </xdr:twoCellAnchor>
  <xdr:twoCellAnchor>
    <xdr:from>
      <xdr:col>10</xdr:col>
      <xdr:colOff>431800</xdr:colOff>
      <xdr:row>342</xdr:row>
      <xdr:rowOff>0</xdr:rowOff>
    </xdr:from>
    <xdr:to>
      <xdr:col>17</xdr:col>
      <xdr:colOff>152400</xdr:colOff>
      <xdr:row>347</xdr:row>
      <xdr:rowOff>38100</xdr:rowOff>
    </xdr:to>
    <xdr:graphicFrame macro="">
      <xdr:nvGraphicFramePr>
        <xdr:cNvPr id="314" name="Chart 65">
          <a:extLst>
            <a:ext uri="{FF2B5EF4-FFF2-40B4-BE49-F238E27FC236}">
              <a16:creationId xmlns:a16="http://schemas.microsoft.com/office/drawing/2014/main" id="{AF0B4312-49ED-413A-A6BD-8A03EB6ED5C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5"/>
        </a:graphicData>
      </a:graphic>
    </xdr:graphicFrame>
    <xdr:clientData/>
  </xdr:twoCellAnchor>
  <xdr:twoCellAnchor>
    <xdr:from>
      <xdr:col>10</xdr:col>
      <xdr:colOff>431800</xdr:colOff>
      <xdr:row>348</xdr:row>
      <xdr:rowOff>0</xdr:rowOff>
    </xdr:from>
    <xdr:to>
      <xdr:col>17</xdr:col>
      <xdr:colOff>152400</xdr:colOff>
      <xdr:row>353</xdr:row>
      <xdr:rowOff>38100</xdr:rowOff>
    </xdr:to>
    <xdr:graphicFrame macro="">
      <xdr:nvGraphicFramePr>
        <xdr:cNvPr id="315" name="Chart 66">
          <a:extLst>
            <a:ext uri="{FF2B5EF4-FFF2-40B4-BE49-F238E27FC236}">
              <a16:creationId xmlns:a16="http://schemas.microsoft.com/office/drawing/2014/main" id="{1A04C269-F9CB-41F6-AB72-1EAE9BBD212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6"/>
        </a:graphicData>
      </a:graphic>
    </xdr:graphicFrame>
    <xdr:clientData/>
  </xdr:twoCellAnchor>
  <xdr:twoCellAnchor>
    <xdr:from>
      <xdr:col>10</xdr:col>
      <xdr:colOff>431800</xdr:colOff>
      <xdr:row>353</xdr:row>
      <xdr:rowOff>127000</xdr:rowOff>
    </xdr:from>
    <xdr:to>
      <xdr:col>17</xdr:col>
      <xdr:colOff>152400</xdr:colOff>
      <xdr:row>359</xdr:row>
      <xdr:rowOff>0</xdr:rowOff>
    </xdr:to>
    <xdr:graphicFrame macro="">
      <xdr:nvGraphicFramePr>
        <xdr:cNvPr id="316" name="Chart 67">
          <a:extLst>
            <a:ext uri="{FF2B5EF4-FFF2-40B4-BE49-F238E27FC236}">
              <a16:creationId xmlns:a16="http://schemas.microsoft.com/office/drawing/2014/main" id="{24293706-E6F2-496D-89DB-6D0E97EB856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7"/>
        </a:graphicData>
      </a:graphic>
    </xdr:graphicFrame>
    <xdr:clientData/>
  </xdr:twoCellAnchor>
  <xdr:twoCellAnchor>
    <xdr:from>
      <xdr:col>10</xdr:col>
      <xdr:colOff>431800</xdr:colOff>
      <xdr:row>359</xdr:row>
      <xdr:rowOff>114300</xdr:rowOff>
    </xdr:from>
    <xdr:to>
      <xdr:col>17</xdr:col>
      <xdr:colOff>152400</xdr:colOff>
      <xdr:row>364</xdr:row>
      <xdr:rowOff>158750</xdr:rowOff>
    </xdr:to>
    <xdr:graphicFrame macro="">
      <xdr:nvGraphicFramePr>
        <xdr:cNvPr id="317" name="Chart 68">
          <a:extLst>
            <a:ext uri="{FF2B5EF4-FFF2-40B4-BE49-F238E27FC236}">
              <a16:creationId xmlns:a16="http://schemas.microsoft.com/office/drawing/2014/main" id="{56A36A82-7DA6-46E1-9B2C-7AF2603A53D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8"/>
        </a:graphicData>
      </a:graphic>
    </xdr:graphicFrame>
    <xdr:clientData/>
  </xdr:twoCellAnchor>
  <xdr:twoCellAnchor>
    <xdr:from>
      <xdr:col>10</xdr:col>
      <xdr:colOff>431800</xdr:colOff>
      <xdr:row>365</xdr:row>
      <xdr:rowOff>127000</xdr:rowOff>
    </xdr:from>
    <xdr:to>
      <xdr:col>17</xdr:col>
      <xdr:colOff>152400</xdr:colOff>
      <xdr:row>371</xdr:row>
      <xdr:rowOff>0</xdr:rowOff>
    </xdr:to>
    <xdr:graphicFrame macro="">
      <xdr:nvGraphicFramePr>
        <xdr:cNvPr id="318" name="Chart 69">
          <a:extLst>
            <a:ext uri="{FF2B5EF4-FFF2-40B4-BE49-F238E27FC236}">
              <a16:creationId xmlns:a16="http://schemas.microsoft.com/office/drawing/2014/main" id="{04052BD1-38F0-4E74-938E-2E343C010C6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9"/>
        </a:graphicData>
      </a:graphic>
    </xdr:graphicFrame>
    <xdr:clientData/>
  </xdr:twoCellAnchor>
  <xdr:twoCellAnchor>
    <xdr:from>
      <xdr:col>10</xdr:col>
      <xdr:colOff>431800</xdr:colOff>
      <xdr:row>371</xdr:row>
      <xdr:rowOff>114300</xdr:rowOff>
    </xdr:from>
    <xdr:to>
      <xdr:col>17</xdr:col>
      <xdr:colOff>152400</xdr:colOff>
      <xdr:row>376</xdr:row>
      <xdr:rowOff>158750</xdr:rowOff>
    </xdr:to>
    <xdr:graphicFrame macro="">
      <xdr:nvGraphicFramePr>
        <xdr:cNvPr id="319" name="Chart 70">
          <a:extLst>
            <a:ext uri="{FF2B5EF4-FFF2-40B4-BE49-F238E27FC236}">
              <a16:creationId xmlns:a16="http://schemas.microsoft.com/office/drawing/2014/main" id="{78E9A58A-542B-4386-8258-1899A3364A3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0"/>
        </a:graphicData>
      </a:graphic>
    </xdr:graphicFrame>
    <xdr:clientData/>
  </xdr:twoCellAnchor>
  <xdr:twoCellAnchor>
    <xdr:from>
      <xdr:col>10</xdr:col>
      <xdr:colOff>431800</xdr:colOff>
      <xdr:row>397</xdr:row>
      <xdr:rowOff>152400</xdr:rowOff>
    </xdr:from>
    <xdr:to>
      <xdr:col>17</xdr:col>
      <xdr:colOff>171450</xdr:colOff>
      <xdr:row>403</xdr:row>
      <xdr:rowOff>25400</xdr:rowOff>
    </xdr:to>
    <xdr:graphicFrame macro="">
      <xdr:nvGraphicFramePr>
        <xdr:cNvPr id="320" name="Chart 71">
          <a:extLst>
            <a:ext uri="{FF2B5EF4-FFF2-40B4-BE49-F238E27FC236}">
              <a16:creationId xmlns:a16="http://schemas.microsoft.com/office/drawing/2014/main" id="{99404E82-171E-4FD1-9FD0-70F9C8B9587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1"/>
        </a:graphicData>
      </a:graphic>
    </xdr:graphicFrame>
    <xdr:clientData/>
  </xdr:twoCellAnchor>
  <xdr:twoCellAnchor>
    <xdr:from>
      <xdr:col>10</xdr:col>
      <xdr:colOff>431800</xdr:colOff>
      <xdr:row>404</xdr:row>
      <xdr:rowOff>0</xdr:rowOff>
    </xdr:from>
    <xdr:to>
      <xdr:col>17</xdr:col>
      <xdr:colOff>158750</xdr:colOff>
      <xdr:row>409</xdr:row>
      <xdr:rowOff>38100</xdr:rowOff>
    </xdr:to>
    <xdr:graphicFrame macro="">
      <xdr:nvGraphicFramePr>
        <xdr:cNvPr id="321" name="Chart 72">
          <a:extLst>
            <a:ext uri="{FF2B5EF4-FFF2-40B4-BE49-F238E27FC236}">
              <a16:creationId xmlns:a16="http://schemas.microsoft.com/office/drawing/2014/main" id="{C2736939-93FB-4753-AF46-654402E5E41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2"/>
        </a:graphicData>
      </a:graphic>
    </xdr:graphicFrame>
    <xdr:clientData/>
  </xdr:twoCellAnchor>
  <xdr:twoCellAnchor>
    <xdr:from>
      <xdr:col>10</xdr:col>
      <xdr:colOff>431800</xdr:colOff>
      <xdr:row>409</xdr:row>
      <xdr:rowOff>133350</xdr:rowOff>
    </xdr:from>
    <xdr:to>
      <xdr:col>17</xdr:col>
      <xdr:colOff>152400</xdr:colOff>
      <xdr:row>415</xdr:row>
      <xdr:rowOff>6350</xdr:rowOff>
    </xdr:to>
    <xdr:graphicFrame macro="">
      <xdr:nvGraphicFramePr>
        <xdr:cNvPr id="322" name="Chart 73">
          <a:extLst>
            <a:ext uri="{FF2B5EF4-FFF2-40B4-BE49-F238E27FC236}">
              <a16:creationId xmlns:a16="http://schemas.microsoft.com/office/drawing/2014/main" id="{0CC6D94D-8EF9-4E37-8421-06F2F12BB75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3"/>
        </a:graphicData>
      </a:graphic>
    </xdr:graphicFrame>
    <xdr:clientData/>
  </xdr:twoCellAnchor>
  <xdr:twoCellAnchor>
    <xdr:from>
      <xdr:col>10</xdr:col>
      <xdr:colOff>431800</xdr:colOff>
      <xdr:row>415</xdr:row>
      <xdr:rowOff>146050</xdr:rowOff>
    </xdr:from>
    <xdr:to>
      <xdr:col>17</xdr:col>
      <xdr:colOff>152400</xdr:colOff>
      <xdr:row>421</xdr:row>
      <xdr:rowOff>0</xdr:rowOff>
    </xdr:to>
    <xdr:graphicFrame macro="">
      <xdr:nvGraphicFramePr>
        <xdr:cNvPr id="323" name="Chart 74">
          <a:extLst>
            <a:ext uri="{FF2B5EF4-FFF2-40B4-BE49-F238E27FC236}">
              <a16:creationId xmlns:a16="http://schemas.microsoft.com/office/drawing/2014/main" id="{87BB2398-E10D-4796-B754-38F18318041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4"/>
        </a:graphicData>
      </a:graphic>
    </xdr:graphicFrame>
    <xdr:clientData/>
  </xdr:twoCellAnchor>
  <xdr:twoCellAnchor>
    <xdr:from>
      <xdr:col>10</xdr:col>
      <xdr:colOff>431800</xdr:colOff>
      <xdr:row>421</xdr:row>
      <xdr:rowOff>88900</xdr:rowOff>
    </xdr:from>
    <xdr:to>
      <xdr:col>17</xdr:col>
      <xdr:colOff>152400</xdr:colOff>
      <xdr:row>426</xdr:row>
      <xdr:rowOff>101600</xdr:rowOff>
    </xdr:to>
    <xdr:graphicFrame macro="">
      <xdr:nvGraphicFramePr>
        <xdr:cNvPr id="324" name="Chart 78">
          <a:extLst>
            <a:ext uri="{FF2B5EF4-FFF2-40B4-BE49-F238E27FC236}">
              <a16:creationId xmlns:a16="http://schemas.microsoft.com/office/drawing/2014/main" id="{8C6E3946-9B07-4A47-812A-39BA3E35B56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5"/>
        </a:graphicData>
      </a:graphic>
    </xdr:graphicFrame>
    <xdr:clientData/>
  </xdr:twoCellAnchor>
  <xdr:twoCellAnchor>
    <xdr:from>
      <xdr:col>10</xdr:col>
      <xdr:colOff>431800</xdr:colOff>
      <xdr:row>439</xdr:row>
      <xdr:rowOff>57150</xdr:rowOff>
    </xdr:from>
    <xdr:to>
      <xdr:col>17</xdr:col>
      <xdr:colOff>152400</xdr:colOff>
      <xdr:row>444</xdr:row>
      <xdr:rowOff>88900</xdr:rowOff>
    </xdr:to>
    <xdr:graphicFrame macro="">
      <xdr:nvGraphicFramePr>
        <xdr:cNvPr id="325" name="Chart 81">
          <a:extLst>
            <a:ext uri="{FF2B5EF4-FFF2-40B4-BE49-F238E27FC236}">
              <a16:creationId xmlns:a16="http://schemas.microsoft.com/office/drawing/2014/main" id="{66230382-99FB-432A-AF0B-137B5DD3E3A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6"/>
        </a:graphicData>
      </a:graphic>
    </xdr:graphicFrame>
    <xdr:clientData/>
  </xdr:twoCellAnchor>
  <xdr:twoCellAnchor>
    <xdr:from>
      <xdr:col>10</xdr:col>
      <xdr:colOff>431800</xdr:colOff>
      <xdr:row>448</xdr:row>
      <xdr:rowOff>25400</xdr:rowOff>
    </xdr:from>
    <xdr:to>
      <xdr:col>17</xdr:col>
      <xdr:colOff>152400</xdr:colOff>
      <xdr:row>453</xdr:row>
      <xdr:rowOff>0</xdr:rowOff>
    </xdr:to>
    <xdr:graphicFrame macro="">
      <xdr:nvGraphicFramePr>
        <xdr:cNvPr id="326" name="Chart 82">
          <a:extLst>
            <a:ext uri="{FF2B5EF4-FFF2-40B4-BE49-F238E27FC236}">
              <a16:creationId xmlns:a16="http://schemas.microsoft.com/office/drawing/2014/main" id="{572826C8-F7DB-4F74-9B0F-0D72DF9846C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7"/>
        </a:graphicData>
      </a:graphic>
    </xdr:graphicFrame>
    <xdr:clientData/>
  </xdr:twoCellAnchor>
  <xdr:twoCellAnchor>
    <xdr:from>
      <xdr:col>10</xdr:col>
      <xdr:colOff>412750</xdr:colOff>
      <xdr:row>453</xdr:row>
      <xdr:rowOff>95250</xdr:rowOff>
    </xdr:from>
    <xdr:to>
      <xdr:col>17</xdr:col>
      <xdr:colOff>133350</xdr:colOff>
      <xdr:row>458</xdr:row>
      <xdr:rowOff>139700</xdr:rowOff>
    </xdr:to>
    <xdr:graphicFrame macro="">
      <xdr:nvGraphicFramePr>
        <xdr:cNvPr id="327" name="Chart 84">
          <a:extLst>
            <a:ext uri="{FF2B5EF4-FFF2-40B4-BE49-F238E27FC236}">
              <a16:creationId xmlns:a16="http://schemas.microsoft.com/office/drawing/2014/main" id="{D5AED10E-F80C-442D-8CC5-A8FF503B80D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8"/>
        </a:graphicData>
      </a:graphic>
    </xdr:graphicFrame>
    <xdr:clientData/>
  </xdr:twoCellAnchor>
  <xdr:twoCellAnchor>
    <xdr:from>
      <xdr:col>10</xdr:col>
      <xdr:colOff>431800</xdr:colOff>
      <xdr:row>460</xdr:row>
      <xdr:rowOff>19050</xdr:rowOff>
    </xdr:from>
    <xdr:to>
      <xdr:col>17</xdr:col>
      <xdr:colOff>152400</xdr:colOff>
      <xdr:row>465</xdr:row>
      <xdr:rowOff>57150</xdr:rowOff>
    </xdr:to>
    <xdr:graphicFrame macro="">
      <xdr:nvGraphicFramePr>
        <xdr:cNvPr id="328" name="Chart 85">
          <a:extLst>
            <a:ext uri="{FF2B5EF4-FFF2-40B4-BE49-F238E27FC236}">
              <a16:creationId xmlns:a16="http://schemas.microsoft.com/office/drawing/2014/main" id="{716D616C-DAED-4301-9F4F-A6F96A6C306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9"/>
        </a:graphicData>
      </a:graphic>
    </xdr:graphicFrame>
    <xdr:clientData/>
  </xdr:twoCellAnchor>
  <xdr:twoCellAnchor>
    <xdr:from>
      <xdr:col>10</xdr:col>
      <xdr:colOff>431800</xdr:colOff>
      <xdr:row>466</xdr:row>
      <xdr:rowOff>0</xdr:rowOff>
    </xdr:from>
    <xdr:to>
      <xdr:col>17</xdr:col>
      <xdr:colOff>152400</xdr:colOff>
      <xdr:row>471</xdr:row>
      <xdr:rowOff>0</xdr:rowOff>
    </xdr:to>
    <xdr:graphicFrame macro="">
      <xdr:nvGraphicFramePr>
        <xdr:cNvPr id="329" name="Chart 86">
          <a:extLst>
            <a:ext uri="{FF2B5EF4-FFF2-40B4-BE49-F238E27FC236}">
              <a16:creationId xmlns:a16="http://schemas.microsoft.com/office/drawing/2014/main" id="{7806651D-AE32-4628-B61C-B041620C50C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0"/>
        </a:graphicData>
      </a:graphic>
    </xdr:graphicFrame>
    <xdr:clientData/>
  </xdr:twoCellAnchor>
  <xdr:twoCellAnchor>
    <xdr:from>
      <xdr:col>10</xdr:col>
      <xdr:colOff>431800</xdr:colOff>
      <xdr:row>472</xdr:row>
      <xdr:rowOff>0</xdr:rowOff>
    </xdr:from>
    <xdr:to>
      <xdr:col>17</xdr:col>
      <xdr:colOff>152400</xdr:colOff>
      <xdr:row>477</xdr:row>
      <xdr:rowOff>38100</xdr:rowOff>
    </xdr:to>
    <xdr:graphicFrame macro="">
      <xdr:nvGraphicFramePr>
        <xdr:cNvPr id="330" name="Chart 88">
          <a:extLst>
            <a:ext uri="{FF2B5EF4-FFF2-40B4-BE49-F238E27FC236}">
              <a16:creationId xmlns:a16="http://schemas.microsoft.com/office/drawing/2014/main" id="{7DD12374-C7F3-4172-8E9D-EA1F910E77B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1"/>
        </a:graphicData>
      </a:graphic>
    </xdr:graphicFrame>
    <xdr:clientData/>
  </xdr:twoCellAnchor>
  <xdr:twoCellAnchor>
    <xdr:from>
      <xdr:col>10</xdr:col>
      <xdr:colOff>431800</xdr:colOff>
      <xdr:row>478</xdr:row>
      <xdr:rowOff>0</xdr:rowOff>
    </xdr:from>
    <xdr:to>
      <xdr:col>17</xdr:col>
      <xdr:colOff>152400</xdr:colOff>
      <xdr:row>483</xdr:row>
      <xdr:rowOff>38100</xdr:rowOff>
    </xdr:to>
    <xdr:graphicFrame macro="">
      <xdr:nvGraphicFramePr>
        <xdr:cNvPr id="331" name="Chart 89">
          <a:extLst>
            <a:ext uri="{FF2B5EF4-FFF2-40B4-BE49-F238E27FC236}">
              <a16:creationId xmlns:a16="http://schemas.microsoft.com/office/drawing/2014/main" id="{2E2A58DE-3CA1-4DEB-AA86-EB5D8BD6AD3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2"/>
        </a:graphicData>
      </a:graphic>
    </xdr:graphicFrame>
    <xdr:clientData/>
  </xdr:twoCellAnchor>
  <xdr:twoCellAnchor>
    <xdr:from>
      <xdr:col>10</xdr:col>
      <xdr:colOff>431800</xdr:colOff>
      <xdr:row>483</xdr:row>
      <xdr:rowOff>146050</xdr:rowOff>
    </xdr:from>
    <xdr:to>
      <xdr:col>17</xdr:col>
      <xdr:colOff>152400</xdr:colOff>
      <xdr:row>489</xdr:row>
      <xdr:rowOff>19050</xdr:rowOff>
    </xdr:to>
    <xdr:graphicFrame macro="">
      <xdr:nvGraphicFramePr>
        <xdr:cNvPr id="332" name="Chart 90">
          <a:extLst>
            <a:ext uri="{FF2B5EF4-FFF2-40B4-BE49-F238E27FC236}">
              <a16:creationId xmlns:a16="http://schemas.microsoft.com/office/drawing/2014/main" id="{DABFAB5E-82B3-446E-8FEB-2B6A459537C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3"/>
        </a:graphicData>
      </a:graphic>
    </xdr:graphicFrame>
    <xdr:clientData/>
  </xdr:twoCellAnchor>
  <xdr:twoCellAnchor>
    <xdr:from>
      <xdr:col>10</xdr:col>
      <xdr:colOff>431800</xdr:colOff>
      <xdr:row>489</xdr:row>
      <xdr:rowOff>146050</xdr:rowOff>
    </xdr:from>
    <xdr:to>
      <xdr:col>17</xdr:col>
      <xdr:colOff>152400</xdr:colOff>
      <xdr:row>495</xdr:row>
      <xdr:rowOff>19050</xdr:rowOff>
    </xdr:to>
    <xdr:graphicFrame macro="">
      <xdr:nvGraphicFramePr>
        <xdr:cNvPr id="333" name="Chart 91">
          <a:extLst>
            <a:ext uri="{FF2B5EF4-FFF2-40B4-BE49-F238E27FC236}">
              <a16:creationId xmlns:a16="http://schemas.microsoft.com/office/drawing/2014/main" id="{7D290FE0-C47C-42A7-A0F7-A8A593A5675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4"/>
        </a:graphicData>
      </a:graphic>
    </xdr:graphicFrame>
    <xdr:clientData/>
  </xdr:twoCellAnchor>
  <xdr:twoCellAnchor>
    <xdr:from>
      <xdr:col>10</xdr:col>
      <xdr:colOff>431800</xdr:colOff>
      <xdr:row>495</xdr:row>
      <xdr:rowOff>127000</xdr:rowOff>
    </xdr:from>
    <xdr:to>
      <xdr:col>17</xdr:col>
      <xdr:colOff>152400</xdr:colOff>
      <xdr:row>501</xdr:row>
      <xdr:rowOff>0</xdr:rowOff>
    </xdr:to>
    <xdr:graphicFrame macro="">
      <xdr:nvGraphicFramePr>
        <xdr:cNvPr id="334" name="Chart 92">
          <a:extLst>
            <a:ext uri="{FF2B5EF4-FFF2-40B4-BE49-F238E27FC236}">
              <a16:creationId xmlns:a16="http://schemas.microsoft.com/office/drawing/2014/main" id="{AF029124-68DA-4782-AE06-A70A56EB969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5"/>
        </a:graphicData>
      </a:graphic>
    </xdr:graphicFrame>
    <xdr:clientData/>
  </xdr:twoCellAnchor>
  <xdr:twoCellAnchor>
    <xdr:from>
      <xdr:col>10</xdr:col>
      <xdr:colOff>431800</xdr:colOff>
      <xdr:row>501</xdr:row>
      <xdr:rowOff>114300</xdr:rowOff>
    </xdr:from>
    <xdr:to>
      <xdr:col>17</xdr:col>
      <xdr:colOff>152400</xdr:colOff>
      <xdr:row>506</xdr:row>
      <xdr:rowOff>158750</xdr:rowOff>
    </xdr:to>
    <xdr:graphicFrame macro="">
      <xdr:nvGraphicFramePr>
        <xdr:cNvPr id="335" name="Chart 93">
          <a:extLst>
            <a:ext uri="{FF2B5EF4-FFF2-40B4-BE49-F238E27FC236}">
              <a16:creationId xmlns:a16="http://schemas.microsoft.com/office/drawing/2014/main" id="{0298110F-5927-45DE-8FAC-ABE76EDA2F6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6"/>
        </a:graphicData>
      </a:graphic>
    </xdr:graphicFrame>
    <xdr:clientData/>
  </xdr:twoCellAnchor>
  <xdr:twoCellAnchor>
    <xdr:from>
      <xdr:col>10</xdr:col>
      <xdr:colOff>431800</xdr:colOff>
      <xdr:row>508</xdr:row>
      <xdr:rowOff>25400</xdr:rowOff>
    </xdr:from>
    <xdr:to>
      <xdr:col>17</xdr:col>
      <xdr:colOff>152400</xdr:colOff>
      <xdr:row>513</xdr:row>
      <xdr:rowOff>63500</xdr:rowOff>
    </xdr:to>
    <xdr:graphicFrame macro="">
      <xdr:nvGraphicFramePr>
        <xdr:cNvPr id="336" name="Chart 94">
          <a:extLst>
            <a:ext uri="{FF2B5EF4-FFF2-40B4-BE49-F238E27FC236}">
              <a16:creationId xmlns:a16="http://schemas.microsoft.com/office/drawing/2014/main" id="{916ECA87-FE0F-42B3-AEA7-DACDDF3A9D8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7"/>
        </a:graphicData>
      </a:graphic>
    </xdr:graphicFrame>
    <xdr:clientData/>
  </xdr:twoCellAnchor>
  <xdr:twoCellAnchor>
    <xdr:from>
      <xdr:col>10</xdr:col>
      <xdr:colOff>431800</xdr:colOff>
      <xdr:row>514</xdr:row>
      <xdr:rowOff>44450</xdr:rowOff>
    </xdr:from>
    <xdr:to>
      <xdr:col>17</xdr:col>
      <xdr:colOff>152400</xdr:colOff>
      <xdr:row>519</xdr:row>
      <xdr:rowOff>88900</xdr:rowOff>
    </xdr:to>
    <xdr:graphicFrame macro="">
      <xdr:nvGraphicFramePr>
        <xdr:cNvPr id="337" name="Chart 95">
          <a:extLst>
            <a:ext uri="{FF2B5EF4-FFF2-40B4-BE49-F238E27FC236}">
              <a16:creationId xmlns:a16="http://schemas.microsoft.com/office/drawing/2014/main" id="{7021FD3A-3DA7-4652-A74A-AFF7AF2B4F3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8"/>
        </a:graphicData>
      </a:graphic>
    </xdr:graphicFrame>
    <xdr:clientData/>
  </xdr:twoCellAnchor>
  <xdr:twoCellAnchor>
    <xdr:from>
      <xdr:col>10</xdr:col>
      <xdr:colOff>431800</xdr:colOff>
      <xdr:row>520</xdr:row>
      <xdr:rowOff>38100</xdr:rowOff>
    </xdr:from>
    <xdr:to>
      <xdr:col>17</xdr:col>
      <xdr:colOff>152400</xdr:colOff>
      <xdr:row>525</xdr:row>
      <xdr:rowOff>76200</xdr:rowOff>
    </xdr:to>
    <xdr:graphicFrame macro="">
      <xdr:nvGraphicFramePr>
        <xdr:cNvPr id="338" name="Chart 96">
          <a:extLst>
            <a:ext uri="{FF2B5EF4-FFF2-40B4-BE49-F238E27FC236}">
              <a16:creationId xmlns:a16="http://schemas.microsoft.com/office/drawing/2014/main" id="{47503A1C-D5D7-4390-B1A6-74DC3B4529F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9"/>
        </a:graphicData>
      </a:graphic>
    </xdr:graphicFrame>
    <xdr:clientData/>
  </xdr:twoCellAnchor>
  <xdr:twoCellAnchor>
    <xdr:from>
      <xdr:col>10</xdr:col>
      <xdr:colOff>431800</xdr:colOff>
      <xdr:row>526</xdr:row>
      <xdr:rowOff>38100</xdr:rowOff>
    </xdr:from>
    <xdr:to>
      <xdr:col>17</xdr:col>
      <xdr:colOff>152400</xdr:colOff>
      <xdr:row>531</xdr:row>
      <xdr:rowOff>0</xdr:rowOff>
    </xdr:to>
    <xdr:graphicFrame macro="">
      <xdr:nvGraphicFramePr>
        <xdr:cNvPr id="339" name="Chart 97">
          <a:extLst>
            <a:ext uri="{FF2B5EF4-FFF2-40B4-BE49-F238E27FC236}">
              <a16:creationId xmlns:a16="http://schemas.microsoft.com/office/drawing/2014/main" id="{68B688F5-27C7-44F1-84B3-8B709D89B29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0"/>
        </a:graphicData>
      </a:graphic>
    </xdr:graphicFrame>
    <xdr:clientData/>
  </xdr:twoCellAnchor>
  <xdr:twoCellAnchor>
    <xdr:from>
      <xdr:col>10</xdr:col>
      <xdr:colOff>431800</xdr:colOff>
      <xdr:row>531</xdr:row>
      <xdr:rowOff>146050</xdr:rowOff>
    </xdr:from>
    <xdr:to>
      <xdr:col>17</xdr:col>
      <xdr:colOff>152400</xdr:colOff>
      <xdr:row>537</xdr:row>
      <xdr:rowOff>19050</xdr:rowOff>
    </xdr:to>
    <xdr:graphicFrame macro="">
      <xdr:nvGraphicFramePr>
        <xdr:cNvPr id="340" name="Chart 101">
          <a:extLst>
            <a:ext uri="{FF2B5EF4-FFF2-40B4-BE49-F238E27FC236}">
              <a16:creationId xmlns:a16="http://schemas.microsoft.com/office/drawing/2014/main" id="{CFE29138-66C7-410A-966E-03A6A4D6C5F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1"/>
        </a:graphicData>
      </a:graphic>
    </xdr:graphicFrame>
    <xdr:clientData/>
  </xdr:twoCellAnchor>
  <xdr:twoCellAnchor>
    <xdr:from>
      <xdr:col>10</xdr:col>
      <xdr:colOff>431800</xdr:colOff>
      <xdr:row>538</xdr:row>
      <xdr:rowOff>25400</xdr:rowOff>
    </xdr:from>
    <xdr:to>
      <xdr:col>17</xdr:col>
      <xdr:colOff>152400</xdr:colOff>
      <xdr:row>543</xdr:row>
      <xdr:rowOff>38100</xdr:rowOff>
    </xdr:to>
    <xdr:graphicFrame macro="">
      <xdr:nvGraphicFramePr>
        <xdr:cNvPr id="341" name="Chart 102">
          <a:extLst>
            <a:ext uri="{FF2B5EF4-FFF2-40B4-BE49-F238E27FC236}">
              <a16:creationId xmlns:a16="http://schemas.microsoft.com/office/drawing/2014/main" id="{D9D41840-1627-4A76-BBF7-763C91D95D0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2"/>
        </a:graphicData>
      </a:graphic>
    </xdr:graphicFrame>
    <xdr:clientData/>
  </xdr:twoCellAnchor>
  <xdr:twoCellAnchor>
    <xdr:from>
      <xdr:col>10</xdr:col>
      <xdr:colOff>438150</xdr:colOff>
      <xdr:row>549</xdr:row>
      <xdr:rowOff>63500</xdr:rowOff>
    </xdr:from>
    <xdr:to>
      <xdr:col>17</xdr:col>
      <xdr:colOff>158750</xdr:colOff>
      <xdr:row>554</xdr:row>
      <xdr:rowOff>107950</xdr:rowOff>
    </xdr:to>
    <xdr:graphicFrame macro="">
      <xdr:nvGraphicFramePr>
        <xdr:cNvPr id="342" name="Chart 103">
          <a:extLst>
            <a:ext uri="{FF2B5EF4-FFF2-40B4-BE49-F238E27FC236}">
              <a16:creationId xmlns:a16="http://schemas.microsoft.com/office/drawing/2014/main" id="{C1E9B934-7DC5-4FD7-B62B-44DFA03DDD1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3"/>
        </a:graphicData>
      </a:graphic>
    </xdr:graphicFrame>
    <xdr:clientData/>
  </xdr:twoCellAnchor>
  <xdr:twoCellAnchor>
    <xdr:from>
      <xdr:col>10</xdr:col>
      <xdr:colOff>431800</xdr:colOff>
      <xdr:row>556</xdr:row>
      <xdr:rowOff>0</xdr:rowOff>
    </xdr:from>
    <xdr:to>
      <xdr:col>17</xdr:col>
      <xdr:colOff>152400</xdr:colOff>
      <xdr:row>561</xdr:row>
      <xdr:rowOff>38100</xdr:rowOff>
    </xdr:to>
    <xdr:graphicFrame macro="">
      <xdr:nvGraphicFramePr>
        <xdr:cNvPr id="343" name="Chart 104">
          <a:extLst>
            <a:ext uri="{FF2B5EF4-FFF2-40B4-BE49-F238E27FC236}">
              <a16:creationId xmlns:a16="http://schemas.microsoft.com/office/drawing/2014/main" id="{63FBD5EA-79EB-4263-A8A1-AC39299C074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4"/>
        </a:graphicData>
      </a:graphic>
    </xdr:graphicFrame>
    <xdr:clientData/>
  </xdr:twoCellAnchor>
  <xdr:twoCellAnchor>
    <xdr:from>
      <xdr:col>10</xdr:col>
      <xdr:colOff>431800</xdr:colOff>
      <xdr:row>561</xdr:row>
      <xdr:rowOff>127000</xdr:rowOff>
    </xdr:from>
    <xdr:to>
      <xdr:col>17</xdr:col>
      <xdr:colOff>152400</xdr:colOff>
      <xdr:row>567</xdr:row>
      <xdr:rowOff>0</xdr:rowOff>
    </xdr:to>
    <xdr:graphicFrame macro="">
      <xdr:nvGraphicFramePr>
        <xdr:cNvPr id="344" name="Chart 105">
          <a:extLst>
            <a:ext uri="{FF2B5EF4-FFF2-40B4-BE49-F238E27FC236}">
              <a16:creationId xmlns:a16="http://schemas.microsoft.com/office/drawing/2014/main" id="{2C8DE2DD-72F6-4A24-998C-A348AD8D4C5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5"/>
        </a:graphicData>
      </a:graphic>
    </xdr:graphicFrame>
    <xdr:clientData/>
  </xdr:twoCellAnchor>
  <xdr:twoCellAnchor>
    <xdr:from>
      <xdr:col>10</xdr:col>
      <xdr:colOff>431800</xdr:colOff>
      <xdr:row>568</xdr:row>
      <xdr:rowOff>19050</xdr:rowOff>
    </xdr:from>
    <xdr:to>
      <xdr:col>17</xdr:col>
      <xdr:colOff>152400</xdr:colOff>
      <xdr:row>573</xdr:row>
      <xdr:rowOff>57150</xdr:rowOff>
    </xdr:to>
    <xdr:graphicFrame macro="">
      <xdr:nvGraphicFramePr>
        <xdr:cNvPr id="345" name="Chart 106">
          <a:extLst>
            <a:ext uri="{FF2B5EF4-FFF2-40B4-BE49-F238E27FC236}">
              <a16:creationId xmlns:a16="http://schemas.microsoft.com/office/drawing/2014/main" id="{661F9023-025A-4FB6-B72F-757C85BB7A7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6"/>
        </a:graphicData>
      </a:graphic>
    </xdr:graphicFrame>
    <xdr:clientData/>
  </xdr:twoCellAnchor>
  <xdr:twoCellAnchor>
    <xdr:from>
      <xdr:col>10</xdr:col>
      <xdr:colOff>431800</xdr:colOff>
      <xdr:row>574</xdr:row>
      <xdr:rowOff>19050</xdr:rowOff>
    </xdr:from>
    <xdr:to>
      <xdr:col>17</xdr:col>
      <xdr:colOff>152400</xdr:colOff>
      <xdr:row>579</xdr:row>
      <xdr:rowOff>57150</xdr:rowOff>
    </xdr:to>
    <xdr:graphicFrame macro="">
      <xdr:nvGraphicFramePr>
        <xdr:cNvPr id="346" name="Chart 107">
          <a:extLst>
            <a:ext uri="{FF2B5EF4-FFF2-40B4-BE49-F238E27FC236}">
              <a16:creationId xmlns:a16="http://schemas.microsoft.com/office/drawing/2014/main" id="{73A0B956-68CC-4B04-9AC4-8A10AD46602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7"/>
        </a:graphicData>
      </a:graphic>
    </xdr:graphicFrame>
    <xdr:clientData/>
  </xdr:twoCellAnchor>
  <xdr:twoCellAnchor>
    <xdr:from>
      <xdr:col>10</xdr:col>
      <xdr:colOff>431800</xdr:colOff>
      <xdr:row>580</xdr:row>
      <xdr:rowOff>19050</xdr:rowOff>
    </xdr:from>
    <xdr:to>
      <xdr:col>17</xdr:col>
      <xdr:colOff>152400</xdr:colOff>
      <xdr:row>585</xdr:row>
      <xdr:rowOff>57150</xdr:rowOff>
    </xdr:to>
    <xdr:graphicFrame macro="">
      <xdr:nvGraphicFramePr>
        <xdr:cNvPr id="347" name="Chart 108">
          <a:extLst>
            <a:ext uri="{FF2B5EF4-FFF2-40B4-BE49-F238E27FC236}">
              <a16:creationId xmlns:a16="http://schemas.microsoft.com/office/drawing/2014/main" id="{C2BCBC6E-CF07-45FC-BE2F-F5969E708C5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8"/>
        </a:graphicData>
      </a:graphic>
    </xdr:graphicFrame>
    <xdr:clientData/>
  </xdr:twoCellAnchor>
  <xdr:twoCellAnchor>
    <xdr:from>
      <xdr:col>10</xdr:col>
      <xdr:colOff>431800</xdr:colOff>
      <xdr:row>586</xdr:row>
      <xdr:rowOff>19050</xdr:rowOff>
    </xdr:from>
    <xdr:to>
      <xdr:col>17</xdr:col>
      <xdr:colOff>152400</xdr:colOff>
      <xdr:row>591</xdr:row>
      <xdr:rowOff>57150</xdr:rowOff>
    </xdr:to>
    <xdr:graphicFrame macro="">
      <xdr:nvGraphicFramePr>
        <xdr:cNvPr id="348" name="Chart 109">
          <a:extLst>
            <a:ext uri="{FF2B5EF4-FFF2-40B4-BE49-F238E27FC236}">
              <a16:creationId xmlns:a16="http://schemas.microsoft.com/office/drawing/2014/main" id="{95A9702C-D26C-4DC9-9322-83FF153E92C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9"/>
        </a:graphicData>
      </a:graphic>
    </xdr:graphicFrame>
    <xdr:clientData/>
  </xdr:twoCellAnchor>
  <xdr:twoCellAnchor>
    <xdr:from>
      <xdr:col>10</xdr:col>
      <xdr:colOff>431800</xdr:colOff>
      <xdr:row>592</xdr:row>
      <xdr:rowOff>6350</xdr:rowOff>
    </xdr:from>
    <xdr:to>
      <xdr:col>17</xdr:col>
      <xdr:colOff>152400</xdr:colOff>
      <xdr:row>597</xdr:row>
      <xdr:rowOff>44450</xdr:rowOff>
    </xdr:to>
    <xdr:graphicFrame macro="">
      <xdr:nvGraphicFramePr>
        <xdr:cNvPr id="349" name="Chart 110">
          <a:extLst>
            <a:ext uri="{FF2B5EF4-FFF2-40B4-BE49-F238E27FC236}">
              <a16:creationId xmlns:a16="http://schemas.microsoft.com/office/drawing/2014/main" id="{AFEA089D-38E1-4D5A-BE87-DE12FEEB2D0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0"/>
        </a:graphicData>
      </a:graphic>
    </xdr:graphicFrame>
    <xdr:clientData/>
  </xdr:twoCellAnchor>
  <xdr:twoCellAnchor>
    <xdr:from>
      <xdr:col>10</xdr:col>
      <xdr:colOff>431800</xdr:colOff>
      <xdr:row>598</xdr:row>
      <xdr:rowOff>6350</xdr:rowOff>
    </xdr:from>
    <xdr:to>
      <xdr:col>17</xdr:col>
      <xdr:colOff>152400</xdr:colOff>
      <xdr:row>603</xdr:row>
      <xdr:rowOff>44450</xdr:rowOff>
    </xdr:to>
    <xdr:graphicFrame macro="">
      <xdr:nvGraphicFramePr>
        <xdr:cNvPr id="350" name="Chart 111">
          <a:extLst>
            <a:ext uri="{FF2B5EF4-FFF2-40B4-BE49-F238E27FC236}">
              <a16:creationId xmlns:a16="http://schemas.microsoft.com/office/drawing/2014/main" id="{039E7CCF-75BF-4EE4-AE21-B0EB22F4E04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1"/>
        </a:graphicData>
      </a:graphic>
    </xdr:graphicFrame>
    <xdr:clientData/>
  </xdr:twoCellAnchor>
  <xdr:twoCellAnchor>
    <xdr:from>
      <xdr:col>10</xdr:col>
      <xdr:colOff>431800</xdr:colOff>
      <xdr:row>604</xdr:row>
      <xdr:rowOff>6350</xdr:rowOff>
    </xdr:from>
    <xdr:to>
      <xdr:col>17</xdr:col>
      <xdr:colOff>152400</xdr:colOff>
      <xdr:row>609</xdr:row>
      <xdr:rowOff>44450</xdr:rowOff>
    </xdr:to>
    <xdr:graphicFrame macro="">
      <xdr:nvGraphicFramePr>
        <xdr:cNvPr id="351" name="Chart 112">
          <a:extLst>
            <a:ext uri="{FF2B5EF4-FFF2-40B4-BE49-F238E27FC236}">
              <a16:creationId xmlns:a16="http://schemas.microsoft.com/office/drawing/2014/main" id="{4069C5B8-1A10-443C-B5F2-156FE61F6F6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2"/>
        </a:graphicData>
      </a:graphic>
    </xdr:graphicFrame>
    <xdr:clientData/>
  </xdr:twoCellAnchor>
  <xdr:twoCellAnchor>
    <xdr:from>
      <xdr:col>10</xdr:col>
      <xdr:colOff>431800</xdr:colOff>
      <xdr:row>610</xdr:row>
      <xdr:rowOff>6350</xdr:rowOff>
    </xdr:from>
    <xdr:to>
      <xdr:col>17</xdr:col>
      <xdr:colOff>152400</xdr:colOff>
      <xdr:row>615</xdr:row>
      <xdr:rowOff>44450</xdr:rowOff>
    </xdr:to>
    <xdr:graphicFrame macro="">
      <xdr:nvGraphicFramePr>
        <xdr:cNvPr id="352" name="Chart 113">
          <a:extLst>
            <a:ext uri="{FF2B5EF4-FFF2-40B4-BE49-F238E27FC236}">
              <a16:creationId xmlns:a16="http://schemas.microsoft.com/office/drawing/2014/main" id="{DA0DCFEA-D5E4-4C05-A10D-672C96F1B62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3"/>
        </a:graphicData>
      </a:graphic>
    </xdr:graphicFrame>
    <xdr:clientData/>
  </xdr:twoCellAnchor>
  <xdr:twoCellAnchor>
    <xdr:from>
      <xdr:col>10</xdr:col>
      <xdr:colOff>431800</xdr:colOff>
      <xdr:row>616</xdr:row>
      <xdr:rowOff>6350</xdr:rowOff>
    </xdr:from>
    <xdr:to>
      <xdr:col>17</xdr:col>
      <xdr:colOff>152400</xdr:colOff>
      <xdr:row>621</xdr:row>
      <xdr:rowOff>44450</xdr:rowOff>
    </xdr:to>
    <xdr:graphicFrame macro="">
      <xdr:nvGraphicFramePr>
        <xdr:cNvPr id="353" name="Chart 114">
          <a:extLst>
            <a:ext uri="{FF2B5EF4-FFF2-40B4-BE49-F238E27FC236}">
              <a16:creationId xmlns:a16="http://schemas.microsoft.com/office/drawing/2014/main" id="{9A403CDC-B47C-4BB7-9BBA-F6A04386834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4"/>
        </a:graphicData>
      </a:graphic>
    </xdr:graphicFrame>
    <xdr:clientData/>
  </xdr:twoCellAnchor>
  <xdr:twoCellAnchor>
    <xdr:from>
      <xdr:col>10</xdr:col>
      <xdr:colOff>431800</xdr:colOff>
      <xdr:row>622</xdr:row>
      <xdr:rowOff>0</xdr:rowOff>
    </xdr:from>
    <xdr:to>
      <xdr:col>17</xdr:col>
      <xdr:colOff>152400</xdr:colOff>
      <xdr:row>627</xdr:row>
      <xdr:rowOff>0</xdr:rowOff>
    </xdr:to>
    <xdr:graphicFrame macro="">
      <xdr:nvGraphicFramePr>
        <xdr:cNvPr id="354" name="Chart 115">
          <a:extLst>
            <a:ext uri="{FF2B5EF4-FFF2-40B4-BE49-F238E27FC236}">
              <a16:creationId xmlns:a16="http://schemas.microsoft.com/office/drawing/2014/main" id="{8AEDD1EF-1D89-4866-A52C-A7BB460EA9C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5"/>
        </a:graphicData>
      </a:graphic>
    </xdr:graphicFrame>
    <xdr:clientData/>
  </xdr:twoCellAnchor>
  <xdr:twoCellAnchor>
    <xdr:from>
      <xdr:col>10</xdr:col>
      <xdr:colOff>431800</xdr:colOff>
      <xdr:row>627</xdr:row>
      <xdr:rowOff>146050</xdr:rowOff>
    </xdr:from>
    <xdr:to>
      <xdr:col>17</xdr:col>
      <xdr:colOff>152400</xdr:colOff>
      <xdr:row>633</xdr:row>
      <xdr:rowOff>19050</xdr:rowOff>
    </xdr:to>
    <xdr:graphicFrame macro="">
      <xdr:nvGraphicFramePr>
        <xdr:cNvPr id="355" name="Chart 116">
          <a:extLst>
            <a:ext uri="{FF2B5EF4-FFF2-40B4-BE49-F238E27FC236}">
              <a16:creationId xmlns:a16="http://schemas.microsoft.com/office/drawing/2014/main" id="{928D150A-3C66-47D4-A18D-8F467CAF29B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6"/>
        </a:graphicData>
      </a:graphic>
    </xdr:graphicFrame>
    <xdr:clientData/>
  </xdr:twoCellAnchor>
  <xdr:twoCellAnchor>
    <xdr:from>
      <xdr:col>10</xdr:col>
      <xdr:colOff>431800</xdr:colOff>
      <xdr:row>633</xdr:row>
      <xdr:rowOff>127000</xdr:rowOff>
    </xdr:from>
    <xdr:to>
      <xdr:col>17</xdr:col>
      <xdr:colOff>152400</xdr:colOff>
      <xdr:row>639</xdr:row>
      <xdr:rowOff>0</xdr:rowOff>
    </xdr:to>
    <xdr:graphicFrame macro="">
      <xdr:nvGraphicFramePr>
        <xdr:cNvPr id="356" name="Chart 117">
          <a:extLst>
            <a:ext uri="{FF2B5EF4-FFF2-40B4-BE49-F238E27FC236}">
              <a16:creationId xmlns:a16="http://schemas.microsoft.com/office/drawing/2014/main" id="{0284F306-D38B-4075-BBD4-EDBFA84596B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7"/>
        </a:graphicData>
      </a:graphic>
    </xdr:graphicFrame>
    <xdr:clientData/>
  </xdr:twoCellAnchor>
  <xdr:twoCellAnchor>
    <xdr:from>
      <xdr:col>10</xdr:col>
      <xdr:colOff>431800</xdr:colOff>
      <xdr:row>639</xdr:row>
      <xdr:rowOff>76200</xdr:rowOff>
    </xdr:from>
    <xdr:to>
      <xdr:col>17</xdr:col>
      <xdr:colOff>152400</xdr:colOff>
      <xdr:row>644</xdr:row>
      <xdr:rowOff>120650</xdr:rowOff>
    </xdr:to>
    <xdr:graphicFrame macro="">
      <xdr:nvGraphicFramePr>
        <xdr:cNvPr id="357" name="Chart 118">
          <a:extLst>
            <a:ext uri="{FF2B5EF4-FFF2-40B4-BE49-F238E27FC236}">
              <a16:creationId xmlns:a16="http://schemas.microsoft.com/office/drawing/2014/main" id="{6DC91E85-2448-439F-B2D2-45CBBBD0601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8"/>
        </a:graphicData>
      </a:graphic>
    </xdr:graphicFrame>
    <xdr:clientData/>
  </xdr:twoCellAnchor>
  <xdr:twoCellAnchor>
    <xdr:from>
      <xdr:col>10</xdr:col>
      <xdr:colOff>431800</xdr:colOff>
      <xdr:row>645</xdr:row>
      <xdr:rowOff>6350</xdr:rowOff>
    </xdr:from>
    <xdr:to>
      <xdr:col>17</xdr:col>
      <xdr:colOff>152400</xdr:colOff>
      <xdr:row>650</xdr:row>
      <xdr:rowOff>44450</xdr:rowOff>
    </xdr:to>
    <xdr:graphicFrame macro="">
      <xdr:nvGraphicFramePr>
        <xdr:cNvPr id="358" name="Chart 119">
          <a:extLst>
            <a:ext uri="{FF2B5EF4-FFF2-40B4-BE49-F238E27FC236}">
              <a16:creationId xmlns:a16="http://schemas.microsoft.com/office/drawing/2014/main" id="{3DE5E21E-E4DA-4A90-BFD9-E148FBC6DDD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9"/>
        </a:graphicData>
      </a:graphic>
    </xdr:graphicFrame>
    <xdr:clientData/>
  </xdr:twoCellAnchor>
  <xdr:twoCellAnchor>
    <xdr:from>
      <xdr:col>10</xdr:col>
      <xdr:colOff>450850</xdr:colOff>
      <xdr:row>651</xdr:row>
      <xdr:rowOff>19050</xdr:rowOff>
    </xdr:from>
    <xdr:to>
      <xdr:col>17</xdr:col>
      <xdr:colOff>171450</xdr:colOff>
      <xdr:row>656</xdr:row>
      <xdr:rowOff>38100</xdr:rowOff>
    </xdr:to>
    <xdr:graphicFrame macro="">
      <xdr:nvGraphicFramePr>
        <xdr:cNvPr id="359" name="Chart 120">
          <a:extLst>
            <a:ext uri="{FF2B5EF4-FFF2-40B4-BE49-F238E27FC236}">
              <a16:creationId xmlns:a16="http://schemas.microsoft.com/office/drawing/2014/main" id="{283541F7-93C9-40D9-85ED-012A7151C0D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0"/>
        </a:graphicData>
      </a:graphic>
    </xdr:graphicFrame>
    <xdr:clientData/>
  </xdr:twoCellAnchor>
  <xdr:twoCellAnchor>
    <xdr:from>
      <xdr:col>10</xdr:col>
      <xdr:colOff>419100</xdr:colOff>
      <xdr:row>656</xdr:row>
      <xdr:rowOff>146050</xdr:rowOff>
    </xdr:from>
    <xdr:to>
      <xdr:col>17</xdr:col>
      <xdr:colOff>139700</xdr:colOff>
      <xdr:row>662</xdr:row>
      <xdr:rowOff>158750</xdr:rowOff>
    </xdr:to>
    <xdr:graphicFrame macro="">
      <xdr:nvGraphicFramePr>
        <xdr:cNvPr id="360" name="Chart 123">
          <a:extLst>
            <a:ext uri="{FF2B5EF4-FFF2-40B4-BE49-F238E27FC236}">
              <a16:creationId xmlns:a16="http://schemas.microsoft.com/office/drawing/2014/main" id="{D2D5A290-BD2A-4F74-8517-FC2467109D1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1"/>
        </a:graphicData>
      </a:graphic>
    </xdr:graphicFrame>
    <xdr:clientData/>
  </xdr:twoCellAnchor>
  <xdr:twoCellAnchor>
    <xdr:from>
      <xdr:col>10</xdr:col>
      <xdr:colOff>431800</xdr:colOff>
      <xdr:row>669</xdr:row>
      <xdr:rowOff>25400</xdr:rowOff>
    </xdr:from>
    <xdr:to>
      <xdr:col>17</xdr:col>
      <xdr:colOff>152400</xdr:colOff>
      <xdr:row>674</xdr:row>
      <xdr:rowOff>76200</xdr:rowOff>
    </xdr:to>
    <xdr:graphicFrame macro="">
      <xdr:nvGraphicFramePr>
        <xdr:cNvPr id="361" name="Chart 124">
          <a:extLst>
            <a:ext uri="{FF2B5EF4-FFF2-40B4-BE49-F238E27FC236}">
              <a16:creationId xmlns:a16="http://schemas.microsoft.com/office/drawing/2014/main" id="{306BAC24-A3CD-4E70-8550-BEE8D6ABBB2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2"/>
        </a:graphicData>
      </a:graphic>
    </xdr:graphicFrame>
    <xdr:clientData/>
  </xdr:twoCellAnchor>
  <xdr:twoCellAnchor>
    <xdr:from>
      <xdr:col>10</xdr:col>
      <xdr:colOff>431800</xdr:colOff>
      <xdr:row>675</xdr:row>
      <xdr:rowOff>146050</xdr:rowOff>
    </xdr:from>
    <xdr:to>
      <xdr:col>17</xdr:col>
      <xdr:colOff>152400</xdr:colOff>
      <xdr:row>681</xdr:row>
      <xdr:rowOff>19050</xdr:rowOff>
    </xdr:to>
    <xdr:graphicFrame macro="">
      <xdr:nvGraphicFramePr>
        <xdr:cNvPr id="362" name="Chart 125">
          <a:extLst>
            <a:ext uri="{FF2B5EF4-FFF2-40B4-BE49-F238E27FC236}">
              <a16:creationId xmlns:a16="http://schemas.microsoft.com/office/drawing/2014/main" id="{FC3A050C-CCE4-452D-87C2-7CDB26C21D8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3"/>
        </a:graphicData>
      </a:graphic>
    </xdr:graphicFrame>
    <xdr:clientData/>
  </xdr:twoCellAnchor>
  <xdr:twoCellAnchor>
    <xdr:from>
      <xdr:col>10</xdr:col>
      <xdr:colOff>431800</xdr:colOff>
      <xdr:row>681</xdr:row>
      <xdr:rowOff>146050</xdr:rowOff>
    </xdr:from>
    <xdr:to>
      <xdr:col>17</xdr:col>
      <xdr:colOff>152400</xdr:colOff>
      <xdr:row>687</xdr:row>
      <xdr:rowOff>0</xdr:rowOff>
    </xdr:to>
    <xdr:graphicFrame macro="">
      <xdr:nvGraphicFramePr>
        <xdr:cNvPr id="363" name="Chart 126">
          <a:extLst>
            <a:ext uri="{FF2B5EF4-FFF2-40B4-BE49-F238E27FC236}">
              <a16:creationId xmlns:a16="http://schemas.microsoft.com/office/drawing/2014/main" id="{1A5B2C2D-93D5-4284-8AE2-193338F9B35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4"/>
        </a:graphicData>
      </a:graphic>
    </xdr:graphicFrame>
    <xdr:clientData/>
  </xdr:twoCellAnchor>
  <xdr:twoCellAnchor>
    <xdr:from>
      <xdr:col>10</xdr:col>
      <xdr:colOff>431800</xdr:colOff>
      <xdr:row>687</xdr:row>
      <xdr:rowOff>127000</xdr:rowOff>
    </xdr:from>
    <xdr:to>
      <xdr:col>17</xdr:col>
      <xdr:colOff>152400</xdr:colOff>
      <xdr:row>693</xdr:row>
      <xdr:rowOff>0</xdr:rowOff>
    </xdr:to>
    <xdr:graphicFrame macro="">
      <xdr:nvGraphicFramePr>
        <xdr:cNvPr id="364" name="Chart 128">
          <a:extLst>
            <a:ext uri="{FF2B5EF4-FFF2-40B4-BE49-F238E27FC236}">
              <a16:creationId xmlns:a16="http://schemas.microsoft.com/office/drawing/2014/main" id="{00D73BDB-F676-4A9C-8065-D8C8AC7D70C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5"/>
        </a:graphicData>
      </a:graphic>
    </xdr:graphicFrame>
    <xdr:clientData/>
  </xdr:twoCellAnchor>
  <xdr:twoCellAnchor>
    <xdr:from>
      <xdr:col>10</xdr:col>
      <xdr:colOff>431800</xdr:colOff>
      <xdr:row>693</xdr:row>
      <xdr:rowOff>114300</xdr:rowOff>
    </xdr:from>
    <xdr:to>
      <xdr:col>17</xdr:col>
      <xdr:colOff>152400</xdr:colOff>
      <xdr:row>698</xdr:row>
      <xdr:rowOff>158750</xdr:rowOff>
    </xdr:to>
    <xdr:graphicFrame macro="">
      <xdr:nvGraphicFramePr>
        <xdr:cNvPr id="365" name="Chart 129">
          <a:extLst>
            <a:ext uri="{FF2B5EF4-FFF2-40B4-BE49-F238E27FC236}">
              <a16:creationId xmlns:a16="http://schemas.microsoft.com/office/drawing/2014/main" id="{49667E4D-F2FD-4DCB-A881-C4C12B68642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6"/>
        </a:graphicData>
      </a:graphic>
    </xdr:graphicFrame>
    <xdr:clientData/>
  </xdr:twoCellAnchor>
  <xdr:twoCellAnchor>
    <xdr:from>
      <xdr:col>10</xdr:col>
      <xdr:colOff>431800</xdr:colOff>
      <xdr:row>699</xdr:row>
      <xdr:rowOff>133350</xdr:rowOff>
    </xdr:from>
    <xdr:to>
      <xdr:col>17</xdr:col>
      <xdr:colOff>152400</xdr:colOff>
      <xdr:row>705</xdr:row>
      <xdr:rowOff>6350</xdr:rowOff>
    </xdr:to>
    <xdr:graphicFrame macro="">
      <xdr:nvGraphicFramePr>
        <xdr:cNvPr id="366" name="Chart 130">
          <a:extLst>
            <a:ext uri="{FF2B5EF4-FFF2-40B4-BE49-F238E27FC236}">
              <a16:creationId xmlns:a16="http://schemas.microsoft.com/office/drawing/2014/main" id="{AAA8913E-3993-404A-BFA1-E342673B506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7"/>
        </a:graphicData>
      </a:graphic>
    </xdr:graphicFrame>
    <xdr:clientData/>
  </xdr:twoCellAnchor>
  <xdr:twoCellAnchor>
    <xdr:from>
      <xdr:col>10</xdr:col>
      <xdr:colOff>431800</xdr:colOff>
      <xdr:row>705</xdr:row>
      <xdr:rowOff>133350</xdr:rowOff>
    </xdr:from>
    <xdr:to>
      <xdr:col>17</xdr:col>
      <xdr:colOff>152400</xdr:colOff>
      <xdr:row>711</xdr:row>
      <xdr:rowOff>6350</xdr:rowOff>
    </xdr:to>
    <xdr:graphicFrame macro="">
      <xdr:nvGraphicFramePr>
        <xdr:cNvPr id="367" name="Chart 131">
          <a:extLst>
            <a:ext uri="{FF2B5EF4-FFF2-40B4-BE49-F238E27FC236}">
              <a16:creationId xmlns:a16="http://schemas.microsoft.com/office/drawing/2014/main" id="{2B247635-77A1-42F7-BAEE-A9ECC1FAAF3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8"/>
        </a:graphicData>
      </a:graphic>
    </xdr:graphicFrame>
    <xdr:clientData/>
  </xdr:twoCellAnchor>
  <xdr:twoCellAnchor>
    <xdr:from>
      <xdr:col>10</xdr:col>
      <xdr:colOff>431800</xdr:colOff>
      <xdr:row>711</xdr:row>
      <xdr:rowOff>133350</xdr:rowOff>
    </xdr:from>
    <xdr:to>
      <xdr:col>17</xdr:col>
      <xdr:colOff>152400</xdr:colOff>
      <xdr:row>717</xdr:row>
      <xdr:rowOff>0</xdr:rowOff>
    </xdr:to>
    <xdr:graphicFrame macro="">
      <xdr:nvGraphicFramePr>
        <xdr:cNvPr id="368" name="Chart 132">
          <a:extLst>
            <a:ext uri="{FF2B5EF4-FFF2-40B4-BE49-F238E27FC236}">
              <a16:creationId xmlns:a16="http://schemas.microsoft.com/office/drawing/2014/main" id="{7B5FBC21-0885-4559-B8A4-9B3C6D5B1BD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9"/>
        </a:graphicData>
      </a:graphic>
    </xdr:graphicFrame>
    <xdr:clientData/>
  </xdr:twoCellAnchor>
  <xdr:twoCellAnchor>
    <xdr:from>
      <xdr:col>10</xdr:col>
      <xdr:colOff>431800</xdr:colOff>
      <xdr:row>717</xdr:row>
      <xdr:rowOff>127000</xdr:rowOff>
    </xdr:from>
    <xdr:to>
      <xdr:col>17</xdr:col>
      <xdr:colOff>152400</xdr:colOff>
      <xdr:row>723</xdr:row>
      <xdr:rowOff>0</xdr:rowOff>
    </xdr:to>
    <xdr:graphicFrame macro="">
      <xdr:nvGraphicFramePr>
        <xdr:cNvPr id="369" name="Chart 133">
          <a:extLst>
            <a:ext uri="{FF2B5EF4-FFF2-40B4-BE49-F238E27FC236}">
              <a16:creationId xmlns:a16="http://schemas.microsoft.com/office/drawing/2014/main" id="{3D69CAED-2E29-4203-8AE1-67F3C6E14EC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0"/>
        </a:graphicData>
      </a:graphic>
    </xdr:graphicFrame>
    <xdr:clientData/>
  </xdr:twoCellAnchor>
  <xdr:twoCellAnchor>
    <xdr:from>
      <xdr:col>10</xdr:col>
      <xdr:colOff>431800</xdr:colOff>
      <xdr:row>723</xdr:row>
      <xdr:rowOff>127000</xdr:rowOff>
    </xdr:from>
    <xdr:to>
      <xdr:col>17</xdr:col>
      <xdr:colOff>152400</xdr:colOff>
      <xdr:row>729</xdr:row>
      <xdr:rowOff>0</xdr:rowOff>
    </xdr:to>
    <xdr:graphicFrame macro="">
      <xdr:nvGraphicFramePr>
        <xdr:cNvPr id="370" name="Chart 134">
          <a:extLst>
            <a:ext uri="{FF2B5EF4-FFF2-40B4-BE49-F238E27FC236}">
              <a16:creationId xmlns:a16="http://schemas.microsoft.com/office/drawing/2014/main" id="{FA079917-F5CB-4418-9BD7-1C4C0F9C206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1"/>
        </a:graphicData>
      </a:graphic>
    </xdr:graphicFrame>
    <xdr:clientData/>
  </xdr:twoCellAnchor>
  <xdr:twoCellAnchor>
    <xdr:from>
      <xdr:col>10</xdr:col>
      <xdr:colOff>431800</xdr:colOff>
      <xdr:row>729</xdr:row>
      <xdr:rowOff>127000</xdr:rowOff>
    </xdr:from>
    <xdr:to>
      <xdr:col>17</xdr:col>
      <xdr:colOff>152400</xdr:colOff>
      <xdr:row>735</xdr:row>
      <xdr:rowOff>0</xdr:rowOff>
    </xdr:to>
    <xdr:graphicFrame macro="">
      <xdr:nvGraphicFramePr>
        <xdr:cNvPr id="371" name="Chart 135">
          <a:extLst>
            <a:ext uri="{FF2B5EF4-FFF2-40B4-BE49-F238E27FC236}">
              <a16:creationId xmlns:a16="http://schemas.microsoft.com/office/drawing/2014/main" id="{863FA8BF-B023-4C1E-BF11-E61416BFF3F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2"/>
        </a:graphicData>
      </a:graphic>
    </xdr:graphicFrame>
    <xdr:clientData/>
  </xdr:twoCellAnchor>
  <xdr:twoCellAnchor>
    <xdr:from>
      <xdr:col>10</xdr:col>
      <xdr:colOff>431800</xdr:colOff>
      <xdr:row>735</xdr:row>
      <xdr:rowOff>127000</xdr:rowOff>
    </xdr:from>
    <xdr:to>
      <xdr:col>17</xdr:col>
      <xdr:colOff>152400</xdr:colOff>
      <xdr:row>741</xdr:row>
      <xdr:rowOff>0</xdr:rowOff>
    </xdr:to>
    <xdr:graphicFrame macro="">
      <xdr:nvGraphicFramePr>
        <xdr:cNvPr id="372" name="Chart 136">
          <a:extLst>
            <a:ext uri="{FF2B5EF4-FFF2-40B4-BE49-F238E27FC236}">
              <a16:creationId xmlns:a16="http://schemas.microsoft.com/office/drawing/2014/main" id="{DC339185-CBC6-4C80-80A1-1E64B18F08E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3"/>
        </a:graphicData>
      </a:graphic>
    </xdr:graphicFrame>
    <xdr:clientData/>
  </xdr:twoCellAnchor>
  <xdr:twoCellAnchor>
    <xdr:from>
      <xdr:col>10</xdr:col>
      <xdr:colOff>431800</xdr:colOff>
      <xdr:row>741</xdr:row>
      <xdr:rowOff>114300</xdr:rowOff>
    </xdr:from>
    <xdr:to>
      <xdr:col>17</xdr:col>
      <xdr:colOff>152400</xdr:colOff>
      <xdr:row>746</xdr:row>
      <xdr:rowOff>158750</xdr:rowOff>
    </xdr:to>
    <xdr:graphicFrame macro="">
      <xdr:nvGraphicFramePr>
        <xdr:cNvPr id="373" name="Chart 139">
          <a:extLst>
            <a:ext uri="{FF2B5EF4-FFF2-40B4-BE49-F238E27FC236}">
              <a16:creationId xmlns:a16="http://schemas.microsoft.com/office/drawing/2014/main" id="{B179EB75-C9A7-46E7-87C0-B2338E75B3C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4"/>
        </a:graphicData>
      </a:graphic>
    </xdr:graphicFrame>
    <xdr:clientData/>
  </xdr:twoCellAnchor>
  <xdr:twoCellAnchor>
    <xdr:from>
      <xdr:col>10</xdr:col>
      <xdr:colOff>431800</xdr:colOff>
      <xdr:row>747</xdr:row>
      <xdr:rowOff>95250</xdr:rowOff>
    </xdr:from>
    <xdr:to>
      <xdr:col>17</xdr:col>
      <xdr:colOff>152400</xdr:colOff>
      <xdr:row>752</xdr:row>
      <xdr:rowOff>139700</xdr:rowOff>
    </xdr:to>
    <xdr:graphicFrame macro="">
      <xdr:nvGraphicFramePr>
        <xdr:cNvPr id="374" name="Chart 140">
          <a:extLst>
            <a:ext uri="{FF2B5EF4-FFF2-40B4-BE49-F238E27FC236}">
              <a16:creationId xmlns:a16="http://schemas.microsoft.com/office/drawing/2014/main" id="{C1C91FF6-2C78-4A39-BBFD-19BDA290B41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5"/>
        </a:graphicData>
      </a:graphic>
    </xdr:graphicFrame>
    <xdr:clientData/>
  </xdr:twoCellAnchor>
  <xdr:twoCellAnchor>
    <xdr:from>
      <xdr:col>10</xdr:col>
      <xdr:colOff>431800</xdr:colOff>
      <xdr:row>753</xdr:row>
      <xdr:rowOff>114300</xdr:rowOff>
    </xdr:from>
    <xdr:to>
      <xdr:col>17</xdr:col>
      <xdr:colOff>152400</xdr:colOff>
      <xdr:row>758</xdr:row>
      <xdr:rowOff>158750</xdr:rowOff>
    </xdr:to>
    <xdr:graphicFrame macro="">
      <xdr:nvGraphicFramePr>
        <xdr:cNvPr id="375" name="Chart 141">
          <a:extLst>
            <a:ext uri="{FF2B5EF4-FFF2-40B4-BE49-F238E27FC236}">
              <a16:creationId xmlns:a16="http://schemas.microsoft.com/office/drawing/2014/main" id="{1E3A2A03-A399-4475-BCD6-DD27C099572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6"/>
        </a:graphicData>
      </a:graphic>
    </xdr:graphicFrame>
    <xdr:clientData/>
  </xdr:twoCellAnchor>
  <xdr:twoCellAnchor>
    <xdr:from>
      <xdr:col>10</xdr:col>
      <xdr:colOff>431800</xdr:colOff>
      <xdr:row>765</xdr:row>
      <xdr:rowOff>95250</xdr:rowOff>
    </xdr:from>
    <xdr:to>
      <xdr:col>17</xdr:col>
      <xdr:colOff>152400</xdr:colOff>
      <xdr:row>770</xdr:row>
      <xdr:rowOff>139700</xdr:rowOff>
    </xdr:to>
    <xdr:graphicFrame macro="">
      <xdr:nvGraphicFramePr>
        <xdr:cNvPr id="376" name="Chart 142">
          <a:extLst>
            <a:ext uri="{FF2B5EF4-FFF2-40B4-BE49-F238E27FC236}">
              <a16:creationId xmlns:a16="http://schemas.microsoft.com/office/drawing/2014/main" id="{573C259A-3965-4651-A059-11E06770995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7"/>
        </a:graphicData>
      </a:graphic>
    </xdr:graphicFrame>
    <xdr:clientData/>
  </xdr:twoCellAnchor>
  <xdr:twoCellAnchor>
    <xdr:from>
      <xdr:col>10</xdr:col>
      <xdr:colOff>431800</xdr:colOff>
      <xdr:row>773</xdr:row>
      <xdr:rowOff>107950</xdr:rowOff>
    </xdr:from>
    <xdr:to>
      <xdr:col>17</xdr:col>
      <xdr:colOff>152400</xdr:colOff>
      <xdr:row>778</xdr:row>
      <xdr:rowOff>146050</xdr:rowOff>
    </xdr:to>
    <xdr:graphicFrame macro="">
      <xdr:nvGraphicFramePr>
        <xdr:cNvPr id="377" name="Chart 143">
          <a:extLst>
            <a:ext uri="{FF2B5EF4-FFF2-40B4-BE49-F238E27FC236}">
              <a16:creationId xmlns:a16="http://schemas.microsoft.com/office/drawing/2014/main" id="{5B03FBA5-3EE2-4B83-91E2-74792D826C7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8"/>
        </a:graphicData>
      </a:graphic>
    </xdr:graphicFrame>
    <xdr:clientData/>
  </xdr:twoCellAnchor>
  <xdr:twoCellAnchor>
    <xdr:from>
      <xdr:col>10</xdr:col>
      <xdr:colOff>431800</xdr:colOff>
      <xdr:row>779</xdr:row>
      <xdr:rowOff>127000</xdr:rowOff>
    </xdr:from>
    <xdr:to>
      <xdr:col>17</xdr:col>
      <xdr:colOff>152400</xdr:colOff>
      <xdr:row>785</xdr:row>
      <xdr:rowOff>0</xdr:rowOff>
    </xdr:to>
    <xdr:graphicFrame macro="">
      <xdr:nvGraphicFramePr>
        <xdr:cNvPr id="378" name="Chart 144">
          <a:extLst>
            <a:ext uri="{FF2B5EF4-FFF2-40B4-BE49-F238E27FC236}">
              <a16:creationId xmlns:a16="http://schemas.microsoft.com/office/drawing/2014/main" id="{1E632D14-16BB-4AFB-9F60-337451173B6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9"/>
        </a:graphicData>
      </a:graphic>
    </xdr:graphicFrame>
    <xdr:clientData/>
  </xdr:twoCellAnchor>
  <xdr:twoCellAnchor>
    <xdr:from>
      <xdr:col>10</xdr:col>
      <xdr:colOff>431800</xdr:colOff>
      <xdr:row>786</xdr:row>
      <xdr:rowOff>0</xdr:rowOff>
    </xdr:from>
    <xdr:to>
      <xdr:col>17</xdr:col>
      <xdr:colOff>152400</xdr:colOff>
      <xdr:row>791</xdr:row>
      <xdr:rowOff>38100</xdr:rowOff>
    </xdr:to>
    <xdr:graphicFrame macro="">
      <xdr:nvGraphicFramePr>
        <xdr:cNvPr id="379" name="Chart 145">
          <a:extLst>
            <a:ext uri="{FF2B5EF4-FFF2-40B4-BE49-F238E27FC236}">
              <a16:creationId xmlns:a16="http://schemas.microsoft.com/office/drawing/2014/main" id="{257E1721-B2B1-4991-8494-F93C1DED72A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0"/>
        </a:graphicData>
      </a:graphic>
    </xdr:graphicFrame>
    <xdr:clientData/>
  </xdr:twoCellAnchor>
  <xdr:twoCellAnchor>
    <xdr:from>
      <xdr:col>10</xdr:col>
      <xdr:colOff>431800</xdr:colOff>
      <xdr:row>792</xdr:row>
      <xdr:rowOff>6350</xdr:rowOff>
    </xdr:from>
    <xdr:to>
      <xdr:col>17</xdr:col>
      <xdr:colOff>152400</xdr:colOff>
      <xdr:row>797</xdr:row>
      <xdr:rowOff>44450</xdr:rowOff>
    </xdr:to>
    <xdr:graphicFrame macro="">
      <xdr:nvGraphicFramePr>
        <xdr:cNvPr id="380" name="Chart 146">
          <a:extLst>
            <a:ext uri="{FF2B5EF4-FFF2-40B4-BE49-F238E27FC236}">
              <a16:creationId xmlns:a16="http://schemas.microsoft.com/office/drawing/2014/main" id="{3F1AC001-6B58-4713-B519-00465C3BDAF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1"/>
        </a:graphicData>
      </a:graphic>
    </xdr:graphicFrame>
    <xdr:clientData/>
  </xdr:twoCellAnchor>
  <xdr:twoCellAnchor>
    <xdr:from>
      <xdr:col>10</xdr:col>
      <xdr:colOff>431800</xdr:colOff>
      <xdr:row>798</xdr:row>
      <xdr:rowOff>6350</xdr:rowOff>
    </xdr:from>
    <xdr:to>
      <xdr:col>17</xdr:col>
      <xdr:colOff>152400</xdr:colOff>
      <xdr:row>803</xdr:row>
      <xdr:rowOff>44450</xdr:rowOff>
    </xdr:to>
    <xdr:graphicFrame macro="">
      <xdr:nvGraphicFramePr>
        <xdr:cNvPr id="381" name="Chart 147">
          <a:extLst>
            <a:ext uri="{FF2B5EF4-FFF2-40B4-BE49-F238E27FC236}">
              <a16:creationId xmlns:a16="http://schemas.microsoft.com/office/drawing/2014/main" id="{1252B4FA-213E-496F-8782-9D03364A7B1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2"/>
        </a:graphicData>
      </a:graphic>
    </xdr:graphicFrame>
    <xdr:clientData/>
  </xdr:twoCellAnchor>
  <xdr:twoCellAnchor>
    <xdr:from>
      <xdr:col>10</xdr:col>
      <xdr:colOff>431800</xdr:colOff>
      <xdr:row>804</xdr:row>
      <xdr:rowOff>6350</xdr:rowOff>
    </xdr:from>
    <xdr:to>
      <xdr:col>17</xdr:col>
      <xdr:colOff>152400</xdr:colOff>
      <xdr:row>809</xdr:row>
      <xdr:rowOff>44450</xdr:rowOff>
    </xdr:to>
    <xdr:graphicFrame macro="">
      <xdr:nvGraphicFramePr>
        <xdr:cNvPr id="382" name="Chart 148">
          <a:extLst>
            <a:ext uri="{FF2B5EF4-FFF2-40B4-BE49-F238E27FC236}">
              <a16:creationId xmlns:a16="http://schemas.microsoft.com/office/drawing/2014/main" id="{BFF653CB-A748-40D9-98AE-A5F78D5041E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3"/>
        </a:graphicData>
      </a:graphic>
    </xdr:graphicFrame>
    <xdr:clientData/>
  </xdr:twoCellAnchor>
  <xdr:twoCellAnchor>
    <xdr:from>
      <xdr:col>10</xdr:col>
      <xdr:colOff>431800</xdr:colOff>
      <xdr:row>810</xdr:row>
      <xdr:rowOff>6350</xdr:rowOff>
    </xdr:from>
    <xdr:to>
      <xdr:col>17</xdr:col>
      <xdr:colOff>152400</xdr:colOff>
      <xdr:row>815</xdr:row>
      <xdr:rowOff>0</xdr:rowOff>
    </xdr:to>
    <xdr:graphicFrame macro="">
      <xdr:nvGraphicFramePr>
        <xdr:cNvPr id="383" name="Chart 149">
          <a:extLst>
            <a:ext uri="{FF2B5EF4-FFF2-40B4-BE49-F238E27FC236}">
              <a16:creationId xmlns:a16="http://schemas.microsoft.com/office/drawing/2014/main" id="{D04728A2-60FF-40CF-8014-B548A1EAD6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4"/>
        </a:graphicData>
      </a:graphic>
    </xdr:graphicFrame>
    <xdr:clientData/>
  </xdr:twoCellAnchor>
  <xdr:twoCellAnchor>
    <xdr:from>
      <xdr:col>10</xdr:col>
      <xdr:colOff>431800</xdr:colOff>
      <xdr:row>815</xdr:row>
      <xdr:rowOff>146050</xdr:rowOff>
    </xdr:from>
    <xdr:to>
      <xdr:col>17</xdr:col>
      <xdr:colOff>152400</xdr:colOff>
      <xdr:row>821</xdr:row>
      <xdr:rowOff>19050</xdr:rowOff>
    </xdr:to>
    <xdr:graphicFrame macro="">
      <xdr:nvGraphicFramePr>
        <xdr:cNvPr id="384" name="Chart 151">
          <a:extLst>
            <a:ext uri="{FF2B5EF4-FFF2-40B4-BE49-F238E27FC236}">
              <a16:creationId xmlns:a16="http://schemas.microsoft.com/office/drawing/2014/main" id="{456B988F-5D54-460C-AB7A-DE949D9C0B9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5"/>
        </a:graphicData>
      </a:graphic>
    </xdr:graphicFrame>
    <xdr:clientData/>
  </xdr:twoCellAnchor>
  <xdr:twoCellAnchor>
    <xdr:from>
      <xdr:col>10</xdr:col>
      <xdr:colOff>431800</xdr:colOff>
      <xdr:row>821</xdr:row>
      <xdr:rowOff>146050</xdr:rowOff>
    </xdr:from>
    <xdr:to>
      <xdr:col>17</xdr:col>
      <xdr:colOff>152400</xdr:colOff>
      <xdr:row>826</xdr:row>
      <xdr:rowOff>139700</xdr:rowOff>
    </xdr:to>
    <xdr:graphicFrame macro="">
      <xdr:nvGraphicFramePr>
        <xdr:cNvPr id="385" name="Chart 152">
          <a:extLst>
            <a:ext uri="{FF2B5EF4-FFF2-40B4-BE49-F238E27FC236}">
              <a16:creationId xmlns:a16="http://schemas.microsoft.com/office/drawing/2014/main" id="{9D419756-1EA4-42BA-A5B2-C28B70CEFDB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6"/>
        </a:graphicData>
      </a:graphic>
    </xdr:graphicFrame>
    <xdr:clientData/>
  </xdr:twoCellAnchor>
  <xdr:twoCellAnchor>
    <xdr:from>
      <xdr:col>10</xdr:col>
      <xdr:colOff>431800</xdr:colOff>
      <xdr:row>833</xdr:row>
      <xdr:rowOff>57150</xdr:rowOff>
    </xdr:from>
    <xdr:to>
      <xdr:col>17</xdr:col>
      <xdr:colOff>152400</xdr:colOff>
      <xdr:row>838</xdr:row>
      <xdr:rowOff>101600</xdr:rowOff>
    </xdr:to>
    <xdr:graphicFrame macro="">
      <xdr:nvGraphicFramePr>
        <xdr:cNvPr id="386" name="Chart 153">
          <a:extLst>
            <a:ext uri="{FF2B5EF4-FFF2-40B4-BE49-F238E27FC236}">
              <a16:creationId xmlns:a16="http://schemas.microsoft.com/office/drawing/2014/main" id="{394A41A2-865A-47E9-B4CD-BF46E6F365B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7"/>
        </a:graphicData>
      </a:graphic>
    </xdr:graphicFrame>
    <xdr:clientData/>
  </xdr:twoCellAnchor>
  <xdr:twoCellAnchor>
    <xdr:from>
      <xdr:col>10</xdr:col>
      <xdr:colOff>431800</xdr:colOff>
      <xdr:row>839</xdr:row>
      <xdr:rowOff>114300</xdr:rowOff>
    </xdr:from>
    <xdr:to>
      <xdr:col>17</xdr:col>
      <xdr:colOff>152400</xdr:colOff>
      <xdr:row>844</xdr:row>
      <xdr:rowOff>158750</xdr:rowOff>
    </xdr:to>
    <xdr:graphicFrame macro="">
      <xdr:nvGraphicFramePr>
        <xdr:cNvPr id="387" name="Chart 154">
          <a:extLst>
            <a:ext uri="{FF2B5EF4-FFF2-40B4-BE49-F238E27FC236}">
              <a16:creationId xmlns:a16="http://schemas.microsoft.com/office/drawing/2014/main" id="{C71BD90E-5D36-438A-A12B-8AD87895E3C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8"/>
        </a:graphicData>
      </a:graphic>
    </xdr:graphicFrame>
    <xdr:clientData/>
  </xdr:twoCellAnchor>
  <xdr:twoCellAnchor>
    <xdr:from>
      <xdr:col>10</xdr:col>
      <xdr:colOff>431800</xdr:colOff>
      <xdr:row>845</xdr:row>
      <xdr:rowOff>133350</xdr:rowOff>
    </xdr:from>
    <xdr:to>
      <xdr:col>17</xdr:col>
      <xdr:colOff>152400</xdr:colOff>
      <xdr:row>851</xdr:row>
      <xdr:rowOff>6350</xdr:rowOff>
    </xdr:to>
    <xdr:graphicFrame macro="">
      <xdr:nvGraphicFramePr>
        <xdr:cNvPr id="388" name="Chart 156">
          <a:extLst>
            <a:ext uri="{FF2B5EF4-FFF2-40B4-BE49-F238E27FC236}">
              <a16:creationId xmlns:a16="http://schemas.microsoft.com/office/drawing/2014/main" id="{49E04F7F-F99F-45B8-9666-AF71C05809E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9"/>
        </a:graphicData>
      </a:graphic>
    </xdr:graphicFrame>
    <xdr:clientData/>
  </xdr:twoCellAnchor>
  <xdr:twoCellAnchor>
    <xdr:from>
      <xdr:col>10</xdr:col>
      <xdr:colOff>431800</xdr:colOff>
      <xdr:row>851</xdr:row>
      <xdr:rowOff>133350</xdr:rowOff>
    </xdr:from>
    <xdr:to>
      <xdr:col>17</xdr:col>
      <xdr:colOff>152400</xdr:colOff>
      <xdr:row>857</xdr:row>
      <xdr:rowOff>6350</xdr:rowOff>
    </xdr:to>
    <xdr:graphicFrame macro="">
      <xdr:nvGraphicFramePr>
        <xdr:cNvPr id="389" name="Chart 157">
          <a:extLst>
            <a:ext uri="{FF2B5EF4-FFF2-40B4-BE49-F238E27FC236}">
              <a16:creationId xmlns:a16="http://schemas.microsoft.com/office/drawing/2014/main" id="{FEB49BFB-1C83-4938-B8F9-9684ED52089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0"/>
        </a:graphicData>
      </a:graphic>
    </xdr:graphicFrame>
    <xdr:clientData/>
  </xdr:twoCellAnchor>
  <xdr:twoCellAnchor>
    <xdr:from>
      <xdr:col>10</xdr:col>
      <xdr:colOff>431800</xdr:colOff>
      <xdr:row>857</xdr:row>
      <xdr:rowOff>127000</xdr:rowOff>
    </xdr:from>
    <xdr:to>
      <xdr:col>17</xdr:col>
      <xdr:colOff>152400</xdr:colOff>
      <xdr:row>863</xdr:row>
      <xdr:rowOff>0</xdr:rowOff>
    </xdr:to>
    <xdr:graphicFrame macro="">
      <xdr:nvGraphicFramePr>
        <xdr:cNvPr id="390" name="Chart 158">
          <a:extLst>
            <a:ext uri="{FF2B5EF4-FFF2-40B4-BE49-F238E27FC236}">
              <a16:creationId xmlns:a16="http://schemas.microsoft.com/office/drawing/2014/main" id="{E4846C84-FDCB-4BEC-B07C-D7890BD0544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1"/>
        </a:graphicData>
      </a:graphic>
    </xdr:graphicFrame>
    <xdr:clientData/>
  </xdr:twoCellAnchor>
  <xdr:twoCellAnchor>
    <xdr:from>
      <xdr:col>10</xdr:col>
      <xdr:colOff>431800</xdr:colOff>
      <xdr:row>863</xdr:row>
      <xdr:rowOff>127000</xdr:rowOff>
    </xdr:from>
    <xdr:to>
      <xdr:col>17</xdr:col>
      <xdr:colOff>152400</xdr:colOff>
      <xdr:row>869</xdr:row>
      <xdr:rowOff>0</xdr:rowOff>
    </xdr:to>
    <xdr:graphicFrame macro="">
      <xdr:nvGraphicFramePr>
        <xdr:cNvPr id="391" name="Chart 159">
          <a:extLst>
            <a:ext uri="{FF2B5EF4-FFF2-40B4-BE49-F238E27FC236}">
              <a16:creationId xmlns:a16="http://schemas.microsoft.com/office/drawing/2014/main" id="{A62AFF9E-F4A0-4EDF-8B70-6378ECD229D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2"/>
        </a:graphicData>
      </a:graphic>
    </xdr:graphicFrame>
    <xdr:clientData/>
  </xdr:twoCellAnchor>
  <xdr:twoCellAnchor>
    <xdr:from>
      <xdr:col>10</xdr:col>
      <xdr:colOff>431800</xdr:colOff>
      <xdr:row>869</xdr:row>
      <xdr:rowOff>127000</xdr:rowOff>
    </xdr:from>
    <xdr:to>
      <xdr:col>17</xdr:col>
      <xdr:colOff>152400</xdr:colOff>
      <xdr:row>875</xdr:row>
      <xdr:rowOff>0</xdr:rowOff>
    </xdr:to>
    <xdr:graphicFrame macro="">
      <xdr:nvGraphicFramePr>
        <xdr:cNvPr id="392" name="Chart 160">
          <a:extLst>
            <a:ext uri="{FF2B5EF4-FFF2-40B4-BE49-F238E27FC236}">
              <a16:creationId xmlns:a16="http://schemas.microsoft.com/office/drawing/2014/main" id="{26A66326-1303-4DAC-82DF-0B76E8DFFAC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3"/>
        </a:graphicData>
      </a:graphic>
    </xdr:graphicFrame>
    <xdr:clientData/>
  </xdr:twoCellAnchor>
  <xdr:twoCellAnchor>
    <xdr:from>
      <xdr:col>10</xdr:col>
      <xdr:colOff>431800</xdr:colOff>
      <xdr:row>875</xdr:row>
      <xdr:rowOff>127000</xdr:rowOff>
    </xdr:from>
    <xdr:to>
      <xdr:col>17</xdr:col>
      <xdr:colOff>152400</xdr:colOff>
      <xdr:row>881</xdr:row>
      <xdr:rowOff>0</xdr:rowOff>
    </xdr:to>
    <xdr:graphicFrame macro="">
      <xdr:nvGraphicFramePr>
        <xdr:cNvPr id="393" name="Chart 161">
          <a:extLst>
            <a:ext uri="{FF2B5EF4-FFF2-40B4-BE49-F238E27FC236}">
              <a16:creationId xmlns:a16="http://schemas.microsoft.com/office/drawing/2014/main" id="{255A9AEE-1B22-4A7E-8C31-66F0492C6C7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4"/>
        </a:graphicData>
      </a:graphic>
    </xdr:graphicFrame>
    <xdr:clientData/>
  </xdr:twoCellAnchor>
  <xdr:twoCellAnchor>
    <xdr:from>
      <xdr:col>10</xdr:col>
      <xdr:colOff>431800</xdr:colOff>
      <xdr:row>881</xdr:row>
      <xdr:rowOff>114300</xdr:rowOff>
    </xdr:from>
    <xdr:to>
      <xdr:col>17</xdr:col>
      <xdr:colOff>152400</xdr:colOff>
      <xdr:row>886</xdr:row>
      <xdr:rowOff>158750</xdr:rowOff>
    </xdr:to>
    <xdr:graphicFrame macro="">
      <xdr:nvGraphicFramePr>
        <xdr:cNvPr id="394" name="Chart 164">
          <a:extLst>
            <a:ext uri="{FF2B5EF4-FFF2-40B4-BE49-F238E27FC236}">
              <a16:creationId xmlns:a16="http://schemas.microsoft.com/office/drawing/2014/main" id="{46A9B8CF-8160-4171-8018-677EB05ADDD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5"/>
        </a:graphicData>
      </a:graphic>
    </xdr:graphicFrame>
    <xdr:clientData/>
  </xdr:twoCellAnchor>
  <xdr:twoCellAnchor>
    <xdr:from>
      <xdr:col>10</xdr:col>
      <xdr:colOff>431800</xdr:colOff>
      <xdr:row>899</xdr:row>
      <xdr:rowOff>127000</xdr:rowOff>
    </xdr:from>
    <xdr:to>
      <xdr:col>17</xdr:col>
      <xdr:colOff>152400</xdr:colOff>
      <xdr:row>905</xdr:row>
      <xdr:rowOff>0</xdr:rowOff>
    </xdr:to>
    <xdr:graphicFrame macro="">
      <xdr:nvGraphicFramePr>
        <xdr:cNvPr id="395" name="Chart 165">
          <a:extLst>
            <a:ext uri="{FF2B5EF4-FFF2-40B4-BE49-F238E27FC236}">
              <a16:creationId xmlns:a16="http://schemas.microsoft.com/office/drawing/2014/main" id="{F51E0F9A-A225-48A9-AC18-617A4772A94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6"/>
        </a:graphicData>
      </a:graphic>
    </xdr:graphicFrame>
    <xdr:clientData/>
  </xdr:twoCellAnchor>
  <xdr:twoCellAnchor>
    <xdr:from>
      <xdr:col>10</xdr:col>
      <xdr:colOff>431800</xdr:colOff>
      <xdr:row>911</xdr:row>
      <xdr:rowOff>146050</xdr:rowOff>
    </xdr:from>
    <xdr:to>
      <xdr:col>17</xdr:col>
      <xdr:colOff>152400</xdr:colOff>
      <xdr:row>917</xdr:row>
      <xdr:rowOff>19050</xdr:rowOff>
    </xdr:to>
    <xdr:graphicFrame macro="">
      <xdr:nvGraphicFramePr>
        <xdr:cNvPr id="396" name="Chart 166">
          <a:extLst>
            <a:ext uri="{FF2B5EF4-FFF2-40B4-BE49-F238E27FC236}">
              <a16:creationId xmlns:a16="http://schemas.microsoft.com/office/drawing/2014/main" id="{F01BE761-6C7D-45D6-9E8B-56DA5069B1A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7"/>
        </a:graphicData>
      </a:graphic>
    </xdr:graphicFrame>
    <xdr:clientData/>
  </xdr:twoCellAnchor>
  <xdr:twoCellAnchor>
    <xdr:from>
      <xdr:col>10</xdr:col>
      <xdr:colOff>431800</xdr:colOff>
      <xdr:row>918</xdr:row>
      <xdr:rowOff>0</xdr:rowOff>
    </xdr:from>
    <xdr:to>
      <xdr:col>17</xdr:col>
      <xdr:colOff>152400</xdr:colOff>
      <xdr:row>923</xdr:row>
      <xdr:rowOff>38100</xdr:rowOff>
    </xdr:to>
    <xdr:graphicFrame macro="">
      <xdr:nvGraphicFramePr>
        <xdr:cNvPr id="397" name="Chart 167">
          <a:extLst>
            <a:ext uri="{FF2B5EF4-FFF2-40B4-BE49-F238E27FC236}">
              <a16:creationId xmlns:a16="http://schemas.microsoft.com/office/drawing/2014/main" id="{196576C8-35BD-4464-AE53-875CE17FBB8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8"/>
        </a:graphicData>
      </a:graphic>
    </xdr:graphicFrame>
    <xdr:clientData/>
  </xdr:twoCellAnchor>
  <xdr:twoCellAnchor>
    <xdr:from>
      <xdr:col>10</xdr:col>
      <xdr:colOff>431800</xdr:colOff>
      <xdr:row>924</xdr:row>
      <xdr:rowOff>0</xdr:rowOff>
    </xdr:from>
    <xdr:to>
      <xdr:col>17</xdr:col>
      <xdr:colOff>152400</xdr:colOff>
      <xdr:row>929</xdr:row>
      <xdr:rowOff>38100</xdr:rowOff>
    </xdr:to>
    <xdr:graphicFrame macro="">
      <xdr:nvGraphicFramePr>
        <xdr:cNvPr id="398" name="Chart 168">
          <a:extLst>
            <a:ext uri="{FF2B5EF4-FFF2-40B4-BE49-F238E27FC236}">
              <a16:creationId xmlns:a16="http://schemas.microsoft.com/office/drawing/2014/main" id="{FC197B32-0707-4C27-9F91-77278DD5D1F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9"/>
        </a:graphicData>
      </a:graphic>
    </xdr:graphicFrame>
    <xdr:clientData/>
  </xdr:twoCellAnchor>
  <xdr:twoCellAnchor>
    <xdr:from>
      <xdr:col>10</xdr:col>
      <xdr:colOff>431800</xdr:colOff>
      <xdr:row>929</xdr:row>
      <xdr:rowOff>127000</xdr:rowOff>
    </xdr:from>
    <xdr:to>
      <xdr:col>17</xdr:col>
      <xdr:colOff>152400</xdr:colOff>
      <xdr:row>935</xdr:row>
      <xdr:rowOff>0</xdr:rowOff>
    </xdr:to>
    <xdr:graphicFrame macro="">
      <xdr:nvGraphicFramePr>
        <xdr:cNvPr id="399" name="Chart 169">
          <a:extLst>
            <a:ext uri="{FF2B5EF4-FFF2-40B4-BE49-F238E27FC236}">
              <a16:creationId xmlns:a16="http://schemas.microsoft.com/office/drawing/2014/main" id="{38B8DA3C-9BAD-4841-8335-6B265670198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0"/>
        </a:graphicData>
      </a:graphic>
    </xdr:graphicFrame>
    <xdr:clientData/>
  </xdr:twoCellAnchor>
  <xdr:twoCellAnchor>
    <xdr:from>
      <xdr:col>10</xdr:col>
      <xdr:colOff>431800</xdr:colOff>
      <xdr:row>937</xdr:row>
      <xdr:rowOff>107950</xdr:rowOff>
    </xdr:from>
    <xdr:to>
      <xdr:col>17</xdr:col>
      <xdr:colOff>152400</xdr:colOff>
      <xdr:row>942</xdr:row>
      <xdr:rowOff>146050</xdr:rowOff>
    </xdr:to>
    <xdr:graphicFrame macro="">
      <xdr:nvGraphicFramePr>
        <xdr:cNvPr id="400" name="Chart 171">
          <a:extLst>
            <a:ext uri="{FF2B5EF4-FFF2-40B4-BE49-F238E27FC236}">
              <a16:creationId xmlns:a16="http://schemas.microsoft.com/office/drawing/2014/main" id="{E45024E0-CCDE-4C9F-B45E-B3B5BE8612E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1"/>
        </a:graphicData>
      </a:graphic>
    </xdr:graphicFrame>
    <xdr:clientData/>
  </xdr:twoCellAnchor>
  <xdr:twoCellAnchor>
    <xdr:from>
      <xdr:col>10</xdr:col>
      <xdr:colOff>431800</xdr:colOff>
      <xdr:row>943</xdr:row>
      <xdr:rowOff>146050</xdr:rowOff>
    </xdr:from>
    <xdr:to>
      <xdr:col>17</xdr:col>
      <xdr:colOff>152400</xdr:colOff>
      <xdr:row>949</xdr:row>
      <xdr:rowOff>19050</xdr:rowOff>
    </xdr:to>
    <xdr:graphicFrame macro="">
      <xdr:nvGraphicFramePr>
        <xdr:cNvPr id="401" name="Chart 172">
          <a:extLst>
            <a:ext uri="{FF2B5EF4-FFF2-40B4-BE49-F238E27FC236}">
              <a16:creationId xmlns:a16="http://schemas.microsoft.com/office/drawing/2014/main" id="{87C65102-C62B-421B-B8E4-B36528E9ED9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2"/>
        </a:graphicData>
      </a:graphic>
    </xdr:graphicFrame>
    <xdr:clientData/>
  </xdr:twoCellAnchor>
  <xdr:twoCellAnchor>
    <xdr:from>
      <xdr:col>10</xdr:col>
      <xdr:colOff>431800</xdr:colOff>
      <xdr:row>950</xdr:row>
      <xdr:rowOff>38100</xdr:rowOff>
    </xdr:from>
    <xdr:to>
      <xdr:col>17</xdr:col>
      <xdr:colOff>152400</xdr:colOff>
      <xdr:row>955</xdr:row>
      <xdr:rowOff>76200</xdr:rowOff>
    </xdr:to>
    <xdr:graphicFrame macro="">
      <xdr:nvGraphicFramePr>
        <xdr:cNvPr id="402" name="Chart 173">
          <a:extLst>
            <a:ext uri="{FF2B5EF4-FFF2-40B4-BE49-F238E27FC236}">
              <a16:creationId xmlns:a16="http://schemas.microsoft.com/office/drawing/2014/main" id="{3B847159-D0EA-4268-B36B-914181364AE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3"/>
        </a:graphicData>
      </a:graphic>
    </xdr:graphicFrame>
    <xdr:clientData/>
  </xdr:twoCellAnchor>
  <xdr:twoCellAnchor>
    <xdr:from>
      <xdr:col>10</xdr:col>
      <xdr:colOff>431800</xdr:colOff>
      <xdr:row>956</xdr:row>
      <xdr:rowOff>38100</xdr:rowOff>
    </xdr:from>
    <xdr:to>
      <xdr:col>17</xdr:col>
      <xdr:colOff>152400</xdr:colOff>
      <xdr:row>961</xdr:row>
      <xdr:rowOff>76200</xdr:rowOff>
    </xdr:to>
    <xdr:graphicFrame macro="">
      <xdr:nvGraphicFramePr>
        <xdr:cNvPr id="403" name="Chart 174">
          <a:extLst>
            <a:ext uri="{FF2B5EF4-FFF2-40B4-BE49-F238E27FC236}">
              <a16:creationId xmlns:a16="http://schemas.microsoft.com/office/drawing/2014/main" id="{78BC3950-A12B-4D51-AD12-F018933F8AE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4"/>
        </a:graphicData>
      </a:graphic>
    </xdr:graphicFrame>
    <xdr:clientData/>
  </xdr:twoCellAnchor>
  <xdr:twoCellAnchor>
    <xdr:from>
      <xdr:col>10</xdr:col>
      <xdr:colOff>431800</xdr:colOff>
      <xdr:row>962</xdr:row>
      <xdr:rowOff>38100</xdr:rowOff>
    </xdr:from>
    <xdr:to>
      <xdr:col>17</xdr:col>
      <xdr:colOff>152400</xdr:colOff>
      <xdr:row>967</xdr:row>
      <xdr:rowOff>76200</xdr:rowOff>
    </xdr:to>
    <xdr:graphicFrame macro="">
      <xdr:nvGraphicFramePr>
        <xdr:cNvPr id="404" name="Chart 175">
          <a:extLst>
            <a:ext uri="{FF2B5EF4-FFF2-40B4-BE49-F238E27FC236}">
              <a16:creationId xmlns:a16="http://schemas.microsoft.com/office/drawing/2014/main" id="{D0235380-C648-4AAB-873D-98AFBD9CE86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5"/>
        </a:graphicData>
      </a:graphic>
    </xdr:graphicFrame>
    <xdr:clientData/>
  </xdr:twoCellAnchor>
  <xdr:twoCellAnchor>
    <xdr:from>
      <xdr:col>10</xdr:col>
      <xdr:colOff>431800</xdr:colOff>
      <xdr:row>968</xdr:row>
      <xdr:rowOff>38100</xdr:rowOff>
    </xdr:from>
    <xdr:to>
      <xdr:col>17</xdr:col>
      <xdr:colOff>152400</xdr:colOff>
      <xdr:row>973</xdr:row>
      <xdr:rowOff>76200</xdr:rowOff>
    </xdr:to>
    <xdr:graphicFrame macro="">
      <xdr:nvGraphicFramePr>
        <xdr:cNvPr id="405" name="Chart 176">
          <a:extLst>
            <a:ext uri="{FF2B5EF4-FFF2-40B4-BE49-F238E27FC236}">
              <a16:creationId xmlns:a16="http://schemas.microsoft.com/office/drawing/2014/main" id="{108852E2-F79C-47B7-8E06-6D35A5B2798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6"/>
        </a:graphicData>
      </a:graphic>
    </xdr:graphicFrame>
    <xdr:clientData/>
  </xdr:twoCellAnchor>
  <xdr:twoCellAnchor>
    <xdr:from>
      <xdr:col>10</xdr:col>
      <xdr:colOff>431800</xdr:colOff>
      <xdr:row>974</xdr:row>
      <xdr:rowOff>19050</xdr:rowOff>
    </xdr:from>
    <xdr:to>
      <xdr:col>17</xdr:col>
      <xdr:colOff>152400</xdr:colOff>
      <xdr:row>979</xdr:row>
      <xdr:rowOff>57150</xdr:rowOff>
    </xdr:to>
    <xdr:graphicFrame macro="">
      <xdr:nvGraphicFramePr>
        <xdr:cNvPr id="406" name="Chart 177">
          <a:extLst>
            <a:ext uri="{FF2B5EF4-FFF2-40B4-BE49-F238E27FC236}">
              <a16:creationId xmlns:a16="http://schemas.microsoft.com/office/drawing/2014/main" id="{21DF6124-323C-4A1E-BD13-0B53DDE4731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7"/>
        </a:graphicData>
      </a:graphic>
    </xdr:graphicFrame>
    <xdr:clientData/>
  </xdr:twoCellAnchor>
  <xdr:twoCellAnchor>
    <xdr:from>
      <xdr:col>10</xdr:col>
      <xdr:colOff>431800</xdr:colOff>
      <xdr:row>980</xdr:row>
      <xdr:rowOff>6350</xdr:rowOff>
    </xdr:from>
    <xdr:to>
      <xdr:col>17</xdr:col>
      <xdr:colOff>152400</xdr:colOff>
      <xdr:row>985</xdr:row>
      <xdr:rowOff>44450</xdr:rowOff>
    </xdr:to>
    <xdr:graphicFrame macro="">
      <xdr:nvGraphicFramePr>
        <xdr:cNvPr id="407" name="Chart 178">
          <a:extLst>
            <a:ext uri="{FF2B5EF4-FFF2-40B4-BE49-F238E27FC236}">
              <a16:creationId xmlns:a16="http://schemas.microsoft.com/office/drawing/2014/main" id="{324C722E-97B1-4B82-B898-F35C329130F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8"/>
        </a:graphicData>
      </a:graphic>
    </xdr:graphicFrame>
    <xdr:clientData/>
  </xdr:twoCellAnchor>
  <xdr:twoCellAnchor>
    <xdr:from>
      <xdr:col>10</xdr:col>
      <xdr:colOff>431800</xdr:colOff>
      <xdr:row>986</xdr:row>
      <xdr:rowOff>6350</xdr:rowOff>
    </xdr:from>
    <xdr:to>
      <xdr:col>17</xdr:col>
      <xdr:colOff>152400</xdr:colOff>
      <xdr:row>991</xdr:row>
      <xdr:rowOff>44450</xdr:rowOff>
    </xdr:to>
    <xdr:graphicFrame macro="">
      <xdr:nvGraphicFramePr>
        <xdr:cNvPr id="408" name="Chart 179">
          <a:extLst>
            <a:ext uri="{FF2B5EF4-FFF2-40B4-BE49-F238E27FC236}">
              <a16:creationId xmlns:a16="http://schemas.microsoft.com/office/drawing/2014/main" id="{7BB8E0B1-2CEC-440C-AC46-FDAAD55598E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9"/>
        </a:graphicData>
      </a:graphic>
    </xdr:graphicFrame>
    <xdr:clientData/>
  </xdr:twoCellAnchor>
  <xdr:twoCellAnchor>
    <xdr:from>
      <xdr:col>10</xdr:col>
      <xdr:colOff>431800</xdr:colOff>
      <xdr:row>992</xdr:row>
      <xdr:rowOff>6350</xdr:rowOff>
    </xdr:from>
    <xdr:to>
      <xdr:col>17</xdr:col>
      <xdr:colOff>152400</xdr:colOff>
      <xdr:row>997</xdr:row>
      <xdr:rowOff>44450</xdr:rowOff>
    </xdr:to>
    <xdr:graphicFrame macro="">
      <xdr:nvGraphicFramePr>
        <xdr:cNvPr id="409" name="Chart 180">
          <a:extLst>
            <a:ext uri="{FF2B5EF4-FFF2-40B4-BE49-F238E27FC236}">
              <a16:creationId xmlns:a16="http://schemas.microsoft.com/office/drawing/2014/main" id="{2A067D10-5579-43A3-A6FE-3FD1EC144B6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0"/>
        </a:graphicData>
      </a:graphic>
    </xdr:graphicFrame>
    <xdr:clientData/>
  </xdr:twoCellAnchor>
  <xdr:twoCellAnchor>
    <xdr:from>
      <xdr:col>10</xdr:col>
      <xdr:colOff>431800</xdr:colOff>
      <xdr:row>997</xdr:row>
      <xdr:rowOff>152400</xdr:rowOff>
    </xdr:from>
    <xdr:to>
      <xdr:col>17</xdr:col>
      <xdr:colOff>152400</xdr:colOff>
      <xdr:row>1003</xdr:row>
      <xdr:rowOff>25400</xdr:rowOff>
    </xdr:to>
    <xdr:graphicFrame macro="">
      <xdr:nvGraphicFramePr>
        <xdr:cNvPr id="410" name="Chart 181">
          <a:extLst>
            <a:ext uri="{FF2B5EF4-FFF2-40B4-BE49-F238E27FC236}">
              <a16:creationId xmlns:a16="http://schemas.microsoft.com/office/drawing/2014/main" id="{87AFC972-A3E4-4D09-A403-B5617F95E58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1"/>
        </a:graphicData>
      </a:graphic>
    </xdr:graphicFrame>
    <xdr:clientData/>
  </xdr:twoCellAnchor>
  <xdr:twoCellAnchor>
    <xdr:from>
      <xdr:col>10</xdr:col>
      <xdr:colOff>431800</xdr:colOff>
      <xdr:row>1003</xdr:row>
      <xdr:rowOff>127000</xdr:rowOff>
    </xdr:from>
    <xdr:to>
      <xdr:col>17</xdr:col>
      <xdr:colOff>152400</xdr:colOff>
      <xdr:row>1009</xdr:row>
      <xdr:rowOff>0</xdr:rowOff>
    </xdr:to>
    <xdr:graphicFrame macro="">
      <xdr:nvGraphicFramePr>
        <xdr:cNvPr id="411" name="Chart 182">
          <a:extLst>
            <a:ext uri="{FF2B5EF4-FFF2-40B4-BE49-F238E27FC236}">
              <a16:creationId xmlns:a16="http://schemas.microsoft.com/office/drawing/2014/main" id="{B4A90FA1-F0C8-4737-9D42-097C5AEEBBA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2"/>
        </a:graphicData>
      </a:graphic>
    </xdr:graphicFrame>
    <xdr:clientData/>
  </xdr:twoCellAnchor>
  <xdr:twoCellAnchor>
    <xdr:from>
      <xdr:col>10</xdr:col>
      <xdr:colOff>431800</xdr:colOff>
      <xdr:row>1010</xdr:row>
      <xdr:rowOff>19050</xdr:rowOff>
    </xdr:from>
    <xdr:to>
      <xdr:col>17</xdr:col>
      <xdr:colOff>152400</xdr:colOff>
      <xdr:row>1015</xdr:row>
      <xdr:rowOff>57150</xdr:rowOff>
    </xdr:to>
    <xdr:graphicFrame macro="">
      <xdr:nvGraphicFramePr>
        <xdr:cNvPr id="412" name="Chart 183">
          <a:extLst>
            <a:ext uri="{FF2B5EF4-FFF2-40B4-BE49-F238E27FC236}">
              <a16:creationId xmlns:a16="http://schemas.microsoft.com/office/drawing/2014/main" id="{F71FDAB4-C512-49BF-8C2F-D1250D48D8F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3"/>
        </a:graphicData>
      </a:graphic>
    </xdr:graphicFrame>
    <xdr:clientData/>
  </xdr:twoCellAnchor>
  <xdr:twoCellAnchor>
    <xdr:from>
      <xdr:col>10</xdr:col>
      <xdr:colOff>431800</xdr:colOff>
      <xdr:row>1016</xdr:row>
      <xdr:rowOff>6350</xdr:rowOff>
    </xdr:from>
    <xdr:to>
      <xdr:col>17</xdr:col>
      <xdr:colOff>152400</xdr:colOff>
      <xdr:row>1021</xdr:row>
      <xdr:rowOff>44450</xdr:rowOff>
    </xdr:to>
    <xdr:graphicFrame macro="">
      <xdr:nvGraphicFramePr>
        <xdr:cNvPr id="413" name="Chart 184">
          <a:extLst>
            <a:ext uri="{FF2B5EF4-FFF2-40B4-BE49-F238E27FC236}">
              <a16:creationId xmlns:a16="http://schemas.microsoft.com/office/drawing/2014/main" id="{420606F3-A280-4A63-8539-72A46056FC9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4"/>
        </a:graphicData>
      </a:graphic>
    </xdr:graphicFrame>
    <xdr:clientData/>
  </xdr:twoCellAnchor>
  <xdr:twoCellAnchor>
    <xdr:from>
      <xdr:col>10</xdr:col>
      <xdr:colOff>431800</xdr:colOff>
      <xdr:row>1022</xdr:row>
      <xdr:rowOff>38100</xdr:rowOff>
    </xdr:from>
    <xdr:to>
      <xdr:col>17</xdr:col>
      <xdr:colOff>152400</xdr:colOff>
      <xdr:row>1027</xdr:row>
      <xdr:rowOff>76200</xdr:rowOff>
    </xdr:to>
    <xdr:graphicFrame macro="">
      <xdr:nvGraphicFramePr>
        <xdr:cNvPr id="414" name="Chart 185">
          <a:extLst>
            <a:ext uri="{FF2B5EF4-FFF2-40B4-BE49-F238E27FC236}">
              <a16:creationId xmlns:a16="http://schemas.microsoft.com/office/drawing/2014/main" id="{4E701291-E3C0-41D8-B0E3-E12D8C2E86A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5"/>
        </a:graphicData>
      </a:graphic>
    </xdr:graphicFrame>
    <xdr:clientData/>
  </xdr:twoCellAnchor>
  <xdr:twoCellAnchor>
    <xdr:from>
      <xdr:col>10</xdr:col>
      <xdr:colOff>431800</xdr:colOff>
      <xdr:row>1028</xdr:row>
      <xdr:rowOff>19050</xdr:rowOff>
    </xdr:from>
    <xdr:to>
      <xdr:col>17</xdr:col>
      <xdr:colOff>152400</xdr:colOff>
      <xdr:row>1033</xdr:row>
      <xdr:rowOff>0</xdr:rowOff>
    </xdr:to>
    <xdr:graphicFrame macro="">
      <xdr:nvGraphicFramePr>
        <xdr:cNvPr id="415" name="Chart 186">
          <a:extLst>
            <a:ext uri="{FF2B5EF4-FFF2-40B4-BE49-F238E27FC236}">
              <a16:creationId xmlns:a16="http://schemas.microsoft.com/office/drawing/2014/main" id="{9C8A25AB-E85C-46A8-AA0C-E7B0925849F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6"/>
        </a:graphicData>
      </a:graphic>
    </xdr:graphicFrame>
    <xdr:clientData/>
  </xdr:twoCellAnchor>
  <xdr:twoCellAnchor>
    <xdr:from>
      <xdr:col>10</xdr:col>
      <xdr:colOff>431800</xdr:colOff>
      <xdr:row>1033</xdr:row>
      <xdr:rowOff>146050</xdr:rowOff>
    </xdr:from>
    <xdr:to>
      <xdr:col>17</xdr:col>
      <xdr:colOff>152400</xdr:colOff>
      <xdr:row>1039</xdr:row>
      <xdr:rowOff>19050</xdr:rowOff>
    </xdr:to>
    <xdr:graphicFrame macro="">
      <xdr:nvGraphicFramePr>
        <xdr:cNvPr id="416" name="Chart 189">
          <a:extLst>
            <a:ext uri="{FF2B5EF4-FFF2-40B4-BE49-F238E27FC236}">
              <a16:creationId xmlns:a16="http://schemas.microsoft.com/office/drawing/2014/main" id="{F1520B03-847F-4CEA-9DD5-BF2ED2D4E62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7"/>
        </a:graphicData>
      </a:graphic>
    </xdr:graphicFrame>
    <xdr:clientData/>
  </xdr:twoCellAnchor>
  <xdr:twoCellAnchor>
    <xdr:from>
      <xdr:col>10</xdr:col>
      <xdr:colOff>431800</xdr:colOff>
      <xdr:row>1040</xdr:row>
      <xdr:rowOff>0</xdr:rowOff>
    </xdr:from>
    <xdr:to>
      <xdr:col>17</xdr:col>
      <xdr:colOff>152400</xdr:colOff>
      <xdr:row>1045</xdr:row>
      <xdr:rowOff>107950</xdr:rowOff>
    </xdr:to>
    <xdr:graphicFrame macro="">
      <xdr:nvGraphicFramePr>
        <xdr:cNvPr id="417" name="Chart 190">
          <a:extLst>
            <a:ext uri="{FF2B5EF4-FFF2-40B4-BE49-F238E27FC236}">
              <a16:creationId xmlns:a16="http://schemas.microsoft.com/office/drawing/2014/main" id="{9C0337FA-40D5-40B7-80A5-D0E96DF3EA1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8"/>
        </a:graphicData>
      </a:graphic>
    </xdr:graphicFrame>
    <xdr:clientData/>
  </xdr:twoCellAnchor>
  <xdr:twoCellAnchor>
    <xdr:from>
      <xdr:col>10</xdr:col>
      <xdr:colOff>419100</xdr:colOff>
      <xdr:row>1051</xdr:row>
      <xdr:rowOff>146050</xdr:rowOff>
    </xdr:from>
    <xdr:to>
      <xdr:col>17</xdr:col>
      <xdr:colOff>139700</xdr:colOff>
      <xdr:row>1057</xdr:row>
      <xdr:rowOff>12700</xdr:rowOff>
    </xdr:to>
    <xdr:graphicFrame macro="">
      <xdr:nvGraphicFramePr>
        <xdr:cNvPr id="418" name="Chart 191">
          <a:extLst>
            <a:ext uri="{FF2B5EF4-FFF2-40B4-BE49-F238E27FC236}">
              <a16:creationId xmlns:a16="http://schemas.microsoft.com/office/drawing/2014/main" id="{2CF29494-6ED5-4837-9F7D-35973025DCF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9"/>
        </a:graphicData>
      </a:graphic>
    </xdr:graphicFrame>
    <xdr:clientData/>
  </xdr:twoCellAnchor>
  <xdr:twoCellAnchor>
    <xdr:from>
      <xdr:col>10</xdr:col>
      <xdr:colOff>431800</xdr:colOff>
      <xdr:row>1066</xdr:row>
      <xdr:rowOff>0</xdr:rowOff>
    </xdr:from>
    <xdr:to>
      <xdr:col>17</xdr:col>
      <xdr:colOff>152400</xdr:colOff>
      <xdr:row>1071</xdr:row>
      <xdr:rowOff>38100</xdr:rowOff>
    </xdr:to>
    <xdr:graphicFrame macro="">
      <xdr:nvGraphicFramePr>
        <xdr:cNvPr id="419" name="Chart 192">
          <a:extLst>
            <a:ext uri="{FF2B5EF4-FFF2-40B4-BE49-F238E27FC236}">
              <a16:creationId xmlns:a16="http://schemas.microsoft.com/office/drawing/2014/main" id="{A243C028-E1D2-48D9-A29D-35E9478879A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0"/>
        </a:graphicData>
      </a:graphic>
    </xdr:graphicFrame>
    <xdr:clientData/>
  </xdr:twoCellAnchor>
  <xdr:twoCellAnchor>
    <xdr:from>
      <xdr:col>10</xdr:col>
      <xdr:colOff>431800</xdr:colOff>
      <xdr:row>1072</xdr:row>
      <xdr:rowOff>0</xdr:rowOff>
    </xdr:from>
    <xdr:to>
      <xdr:col>17</xdr:col>
      <xdr:colOff>152400</xdr:colOff>
      <xdr:row>1077</xdr:row>
      <xdr:rowOff>38100</xdr:rowOff>
    </xdr:to>
    <xdr:graphicFrame macro="">
      <xdr:nvGraphicFramePr>
        <xdr:cNvPr id="420" name="Chart 193">
          <a:extLst>
            <a:ext uri="{FF2B5EF4-FFF2-40B4-BE49-F238E27FC236}">
              <a16:creationId xmlns:a16="http://schemas.microsoft.com/office/drawing/2014/main" id="{16D1DA4B-E7C5-46AA-9851-27AAF7EE76E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1"/>
        </a:graphicData>
      </a:graphic>
    </xdr:graphicFrame>
    <xdr:clientData/>
  </xdr:twoCellAnchor>
  <xdr:twoCellAnchor>
    <xdr:from>
      <xdr:col>10</xdr:col>
      <xdr:colOff>431800</xdr:colOff>
      <xdr:row>1078</xdr:row>
      <xdr:rowOff>0</xdr:rowOff>
    </xdr:from>
    <xdr:to>
      <xdr:col>17</xdr:col>
      <xdr:colOff>152400</xdr:colOff>
      <xdr:row>1083</xdr:row>
      <xdr:rowOff>38100</xdr:rowOff>
    </xdr:to>
    <xdr:graphicFrame macro="">
      <xdr:nvGraphicFramePr>
        <xdr:cNvPr id="421" name="Chart 194">
          <a:extLst>
            <a:ext uri="{FF2B5EF4-FFF2-40B4-BE49-F238E27FC236}">
              <a16:creationId xmlns:a16="http://schemas.microsoft.com/office/drawing/2014/main" id="{A0A4E59D-F527-49E1-A9BE-B6D61E92A22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2"/>
        </a:graphicData>
      </a:graphic>
    </xdr:graphicFrame>
    <xdr:clientData/>
  </xdr:twoCellAnchor>
  <xdr:twoCellAnchor>
    <xdr:from>
      <xdr:col>10</xdr:col>
      <xdr:colOff>431800</xdr:colOff>
      <xdr:row>1084</xdr:row>
      <xdr:rowOff>0</xdr:rowOff>
    </xdr:from>
    <xdr:to>
      <xdr:col>17</xdr:col>
      <xdr:colOff>152400</xdr:colOff>
      <xdr:row>1089</xdr:row>
      <xdr:rowOff>38100</xdr:rowOff>
    </xdr:to>
    <xdr:graphicFrame macro="">
      <xdr:nvGraphicFramePr>
        <xdr:cNvPr id="422" name="Chart 195">
          <a:extLst>
            <a:ext uri="{FF2B5EF4-FFF2-40B4-BE49-F238E27FC236}">
              <a16:creationId xmlns:a16="http://schemas.microsoft.com/office/drawing/2014/main" id="{EBC3F597-D251-474A-8C8B-191AADB204B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3"/>
        </a:graphicData>
      </a:graphic>
    </xdr:graphicFrame>
    <xdr:clientData/>
  </xdr:twoCellAnchor>
  <xdr:twoCellAnchor>
    <xdr:from>
      <xdr:col>10</xdr:col>
      <xdr:colOff>431800</xdr:colOff>
      <xdr:row>1090</xdr:row>
      <xdr:rowOff>0</xdr:rowOff>
    </xdr:from>
    <xdr:to>
      <xdr:col>17</xdr:col>
      <xdr:colOff>152400</xdr:colOff>
      <xdr:row>1095</xdr:row>
      <xdr:rowOff>38100</xdr:rowOff>
    </xdr:to>
    <xdr:graphicFrame macro="">
      <xdr:nvGraphicFramePr>
        <xdr:cNvPr id="423" name="Chart 196">
          <a:extLst>
            <a:ext uri="{FF2B5EF4-FFF2-40B4-BE49-F238E27FC236}">
              <a16:creationId xmlns:a16="http://schemas.microsoft.com/office/drawing/2014/main" id="{2685A54E-0C38-4553-9ACF-7C32F10490D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4"/>
        </a:graphicData>
      </a:graphic>
    </xdr:graphicFrame>
    <xdr:clientData/>
  </xdr:twoCellAnchor>
  <xdr:twoCellAnchor>
    <xdr:from>
      <xdr:col>10</xdr:col>
      <xdr:colOff>431800</xdr:colOff>
      <xdr:row>1096</xdr:row>
      <xdr:rowOff>0</xdr:rowOff>
    </xdr:from>
    <xdr:to>
      <xdr:col>17</xdr:col>
      <xdr:colOff>152400</xdr:colOff>
      <xdr:row>1101</xdr:row>
      <xdr:rowOff>38100</xdr:rowOff>
    </xdr:to>
    <xdr:graphicFrame macro="">
      <xdr:nvGraphicFramePr>
        <xdr:cNvPr id="424" name="Chart 197">
          <a:extLst>
            <a:ext uri="{FF2B5EF4-FFF2-40B4-BE49-F238E27FC236}">
              <a16:creationId xmlns:a16="http://schemas.microsoft.com/office/drawing/2014/main" id="{31CC245C-D6A8-40C2-B8AA-CFF183FEAFF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5"/>
        </a:graphicData>
      </a:graphic>
    </xdr:graphicFrame>
    <xdr:clientData/>
  </xdr:twoCellAnchor>
  <xdr:twoCellAnchor>
    <xdr:from>
      <xdr:col>10</xdr:col>
      <xdr:colOff>431800</xdr:colOff>
      <xdr:row>1102</xdr:row>
      <xdr:rowOff>0</xdr:rowOff>
    </xdr:from>
    <xdr:to>
      <xdr:col>17</xdr:col>
      <xdr:colOff>152400</xdr:colOff>
      <xdr:row>1107</xdr:row>
      <xdr:rowOff>38100</xdr:rowOff>
    </xdr:to>
    <xdr:graphicFrame macro="">
      <xdr:nvGraphicFramePr>
        <xdr:cNvPr id="425" name="Chart 198">
          <a:extLst>
            <a:ext uri="{FF2B5EF4-FFF2-40B4-BE49-F238E27FC236}">
              <a16:creationId xmlns:a16="http://schemas.microsoft.com/office/drawing/2014/main" id="{49EBBE9B-8E60-4A8E-AA1C-1754BE2079B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6"/>
        </a:graphicData>
      </a:graphic>
    </xdr:graphicFrame>
    <xdr:clientData/>
  </xdr:twoCellAnchor>
  <xdr:twoCellAnchor>
    <xdr:from>
      <xdr:col>10</xdr:col>
      <xdr:colOff>431800</xdr:colOff>
      <xdr:row>1108</xdr:row>
      <xdr:rowOff>0</xdr:rowOff>
    </xdr:from>
    <xdr:to>
      <xdr:col>17</xdr:col>
      <xdr:colOff>152400</xdr:colOff>
      <xdr:row>1113</xdr:row>
      <xdr:rowOff>38100</xdr:rowOff>
    </xdr:to>
    <xdr:graphicFrame macro="">
      <xdr:nvGraphicFramePr>
        <xdr:cNvPr id="426" name="Chart 199">
          <a:extLst>
            <a:ext uri="{FF2B5EF4-FFF2-40B4-BE49-F238E27FC236}">
              <a16:creationId xmlns:a16="http://schemas.microsoft.com/office/drawing/2014/main" id="{571AEFA3-7E54-461B-8C82-61FE0EC4391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7"/>
        </a:graphicData>
      </a:graphic>
    </xdr:graphicFrame>
    <xdr:clientData/>
  </xdr:twoCellAnchor>
  <xdr:twoCellAnchor>
    <xdr:from>
      <xdr:col>10</xdr:col>
      <xdr:colOff>431800</xdr:colOff>
      <xdr:row>1114</xdr:row>
      <xdr:rowOff>19050</xdr:rowOff>
    </xdr:from>
    <xdr:to>
      <xdr:col>17</xdr:col>
      <xdr:colOff>152400</xdr:colOff>
      <xdr:row>1119</xdr:row>
      <xdr:rowOff>57150</xdr:rowOff>
    </xdr:to>
    <xdr:graphicFrame macro="">
      <xdr:nvGraphicFramePr>
        <xdr:cNvPr id="427" name="Chart 200">
          <a:extLst>
            <a:ext uri="{FF2B5EF4-FFF2-40B4-BE49-F238E27FC236}">
              <a16:creationId xmlns:a16="http://schemas.microsoft.com/office/drawing/2014/main" id="{4E945C5C-4CF6-4927-9C93-C7AF8FB9E83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8"/>
        </a:graphicData>
      </a:graphic>
    </xdr:graphicFrame>
    <xdr:clientData/>
  </xdr:twoCellAnchor>
  <xdr:twoCellAnchor>
    <xdr:from>
      <xdr:col>10</xdr:col>
      <xdr:colOff>431800</xdr:colOff>
      <xdr:row>1119</xdr:row>
      <xdr:rowOff>146050</xdr:rowOff>
    </xdr:from>
    <xdr:to>
      <xdr:col>17</xdr:col>
      <xdr:colOff>152400</xdr:colOff>
      <xdr:row>1125</xdr:row>
      <xdr:rowOff>19050</xdr:rowOff>
    </xdr:to>
    <xdr:graphicFrame macro="">
      <xdr:nvGraphicFramePr>
        <xdr:cNvPr id="428" name="Chart 201">
          <a:extLst>
            <a:ext uri="{FF2B5EF4-FFF2-40B4-BE49-F238E27FC236}">
              <a16:creationId xmlns:a16="http://schemas.microsoft.com/office/drawing/2014/main" id="{9611BBC9-ADBF-4040-BB67-5B0A44E4F54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9"/>
        </a:graphicData>
      </a:graphic>
    </xdr:graphicFrame>
    <xdr:clientData/>
  </xdr:twoCellAnchor>
  <xdr:twoCellAnchor>
    <xdr:from>
      <xdr:col>10</xdr:col>
      <xdr:colOff>431800</xdr:colOff>
      <xdr:row>1125</xdr:row>
      <xdr:rowOff>114300</xdr:rowOff>
    </xdr:from>
    <xdr:to>
      <xdr:col>17</xdr:col>
      <xdr:colOff>152400</xdr:colOff>
      <xdr:row>1130</xdr:row>
      <xdr:rowOff>158750</xdr:rowOff>
    </xdr:to>
    <xdr:graphicFrame macro="">
      <xdr:nvGraphicFramePr>
        <xdr:cNvPr id="429" name="Chart 202">
          <a:extLst>
            <a:ext uri="{FF2B5EF4-FFF2-40B4-BE49-F238E27FC236}">
              <a16:creationId xmlns:a16="http://schemas.microsoft.com/office/drawing/2014/main" id="{8ACE1937-453F-483C-9890-B7249A5FF5F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0"/>
        </a:graphicData>
      </a:graphic>
    </xdr:graphicFrame>
    <xdr:clientData/>
  </xdr:twoCellAnchor>
  <xdr:twoCellAnchor>
    <xdr:from>
      <xdr:col>10</xdr:col>
      <xdr:colOff>431800</xdr:colOff>
      <xdr:row>1132</xdr:row>
      <xdr:rowOff>6350</xdr:rowOff>
    </xdr:from>
    <xdr:to>
      <xdr:col>17</xdr:col>
      <xdr:colOff>152400</xdr:colOff>
      <xdr:row>1137</xdr:row>
      <xdr:rowOff>44450</xdr:rowOff>
    </xdr:to>
    <xdr:graphicFrame macro="">
      <xdr:nvGraphicFramePr>
        <xdr:cNvPr id="430" name="Chart 203">
          <a:extLst>
            <a:ext uri="{FF2B5EF4-FFF2-40B4-BE49-F238E27FC236}">
              <a16:creationId xmlns:a16="http://schemas.microsoft.com/office/drawing/2014/main" id="{1041E5B5-B7BB-4C54-880D-DABAEF1D986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1"/>
        </a:graphicData>
      </a:graphic>
    </xdr:graphicFrame>
    <xdr:clientData/>
  </xdr:twoCellAnchor>
  <xdr:twoCellAnchor>
    <xdr:from>
      <xdr:col>10</xdr:col>
      <xdr:colOff>431800</xdr:colOff>
      <xdr:row>1137</xdr:row>
      <xdr:rowOff>127000</xdr:rowOff>
    </xdr:from>
    <xdr:to>
      <xdr:col>17</xdr:col>
      <xdr:colOff>152400</xdr:colOff>
      <xdr:row>1143</xdr:row>
      <xdr:rowOff>0</xdr:rowOff>
    </xdr:to>
    <xdr:graphicFrame macro="">
      <xdr:nvGraphicFramePr>
        <xdr:cNvPr id="431" name="Chart 204">
          <a:extLst>
            <a:ext uri="{FF2B5EF4-FFF2-40B4-BE49-F238E27FC236}">
              <a16:creationId xmlns:a16="http://schemas.microsoft.com/office/drawing/2014/main" id="{E3E0C8DC-52D1-4066-81AB-E32D299D108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2"/>
        </a:graphicData>
      </a:graphic>
    </xdr:graphicFrame>
    <xdr:clientData/>
  </xdr:twoCellAnchor>
  <xdr:twoCellAnchor>
    <xdr:from>
      <xdr:col>10</xdr:col>
      <xdr:colOff>431800</xdr:colOff>
      <xdr:row>1143</xdr:row>
      <xdr:rowOff>127000</xdr:rowOff>
    </xdr:from>
    <xdr:to>
      <xdr:col>17</xdr:col>
      <xdr:colOff>152400</xdr:colOff>
      <xdr:row>1149</xdr:row>
      <xdr:rowOff>0</xdr:rowOff>
    </xdr:to>
    <xdr:graphicFrame macro="">
      <xdr:nvGraphicFramePr>
        <xdr:cNvPr id="432" name="Chart 205">
          <a:extLst>
            <a:ext uri="{FF2B5EF4-FFF2-40B4-BE49-F238E27FC236}">
              <a16:creationId xmlns:a16="http://schemas.microsoft.com/office/drawing/2014/main" id="{C33EFA69-C6BB-42AC-B26B-873579B9F63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3"/>
        </a:graphicData>
      </a:graphic>
    </xdr:graphicFrame>
    <xdr:clientData/>
  </xdr:twoCellAnchor>
  <xdr:twoCellAnchor>
    <xdr:from>
      <xdr:col>10</xdr:col>
      <xdr:colOff>431800</xdr:colOff>
      <xdr:row>1149</xdr:row>
      <xdr:rowOff>107950</xdr:rowOff>
    </xdr:from>
    <xdr:to>
      <xdr:col>17</xdr:col>
      <xdr:colOff>152400</xdr:colOff>
      <xdr:row>1154</xdr:row>
      <xdr:rowOff>146050</xdr:rowOff>
    </xdr:to>
    <xdr:graphicFrame macro="">
      <xdr:nvGraphicFramePr>
        <xdr:cNvPr id="433" name="Chart 206">
          <a:extLst>
            <a:ext uri="{FF2B5EF4-FFF2-40B4-BE49-F238E27FC236}">
              <a16:creationId xmlns:a16="http://schemas.microsoft.com/office/drawing/2014/main" id="{085C6497-6F63-4691-AEA1-39F2B28F79E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4"/>
        </a:graphicData>
      </a:graphic>
    </xdr:graphicFrame>
    <xdr:clientData/>
  </xdr:twoCellAnchor>
  <xdr:twoCellAnchor>
    <xdr:from>
      <xdr:col>10</xdr:col>
      <xdr:colOff>431800</xdr:colOff>
      <xdr:row>1155</xdr:row>
      <xdr:rowOff>38100</xdr:rowOff>
    </xdr:from>
    <xdr:to>
      <xdr:col>17</xdr:col>
      <xdr:colOff>152400</xdr:colOff>
      <xdr:row>1160</xdr:row>
      <xdr:rowOff>82550</xdr:rowOff>
    </xdr:to>
    <xdr:graphicFrame macro="">
      <xdr:nvGraphicFramePr>
        <xdr:cNvPr id="434" name="Chart 207">
          <a:extLst>
            <a:ext uri="{FF2B5EF4-FFF2-40B4-BE49-F238E27FC236}">
              <a16:creationId xmlns:a16="http://schemas.microsoft.com/office/drawing/2014/main" id="{1CDF9F4D-C6E7-4708-B4D8-E73E6B34987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5"/>
        </a:graphicData>
      </a:graphic>
    </xdr:graphicFrame>
    <xdr:clientData/>
  </xdr:twoCellAnchor>
  <xdr:twoCellAnchor>
    <xdr:from>
      <xdr:col>10</xdr:col>
      <xdr:colOff>431800</xdr:colOff>
      <xdr:row>1161</xdr:row>
      <xdr:rowOff>127000</xdr:rowOff>
    </xdr:from>
    <xdr:to>
      <xdr:col>17</xdr:col>
      <xdr:colOff>152400</xdr:colOff>
      <xdr:row>1167</xdr:row>
      <xdr:rowOff>0</xdr:rowOff>
    </xdr:to>
    <xdr:graphicFrame macro="">
      <xdr:nvGraphicFramePr>
        <xdr:cNvPr id="435" name="Chart 208">
          <a:extLst>
            <a:ext uri="{FF2B5EF4-FFF2-40B4-BE49-F238E27FC236}">
              <a16:creationId xmlns:a16="http://schemas.microsoft.com/office/drawing/2014/main" id="{7CA06BFC-72E8-429F-BA46-3B1FD6A67DA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6"/>
        </a:graphicData>
      </a:graphic>
    </xdr:graphicFrame>
    <xdr:clientData/>
  </xdr:twoCellAnchor>
  <xdr:twoCellAnchor>
    <xdr:from>
      <xdr:col>10</xdr:col>
      <xdr:colOff>431800</xdr:colOff>
      <xdr:row>1168</xdr:row>
      <xdr:rowOff>0</xdr:rowOff>
    </xdr:from>
    <xdr:to>
      <xdr:col>17</xdr:col>
      <xdr:colOff>152400</xdr:colOff>
      <xdr:row>1173</xdr:row>
      <xdr:rowOff>38100</xdr:rowOff>
    </xdr:to>
    <xdr:graphicFrame macro="">
      <xdr:nvGraphicFramePr>
        <xdr:cNvPr id="436" name="Chart 209">
          <a:extLst>
            <a:ext uri="{FF2B5EF4-FFF2-40B4-BE49-F238E27FC236}">
              <a16:creationId xmlns:a16="http://schemas.microsoft.com/office/drawing/2014/main" id="{FA9F22B4-0D06-48D0-8D84-3E99D93DA7E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7"/>
        </a:graphicData>
      </a:graphic>
    </xdr:graphicFrame>
    <xdr:clientData/>
  </xdr:twoCellAnchor>
  <xdr:twoCellAnchor>
    <xdr:from>
      <xdr:col>10</xdr:col>
      <xdr:colOff>431800</xdr:colOff>
      <xdr:row>1173</xdr:row>
      <xdr:rowOff>146050</xdr:rowOff>
    </xdr:from>
    <xdr:to>
      <xdr:col>17</xdr:col>
      <xdr:colOff>152400</xdr:colOff>
      <xdr:row>1179</xdr:row>
      <xdr:rowOff>0</xdr:rowOff>
    </xdr:to>
    <xdr:graphicFrame macro="">
      <xdr:nvGraphicFramePr>
        <xdr:cNvPr id="437" name="Chart 210">
          <a:extLst>
            <a:ext uri="{FF2B5EF4-FFF2-40B4-BE49-F238E27FC236}">
              <a16:creationId xmlns:a16="http://schemas.microsoft.com/office/drawing/2014/main" id="{AACE711A-0289-47C2-BF3C-77CD46BD153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8"/>
        </a:graphicData>
      </a:graphic>
    </xdr:graphicFrame>
    <xdr:clientData/>
  </xdr:twoCellAnchor>
  <xdr:twoCellAnchor>
    <xdr:from>
      <xdr:col>10</xdr:col>
      <xdr:colOff>431800</xdr:colOff>
      <xdr:row>1185</xdr:row>
      <xdr:rowOff>114300</xdr:rowOff>
    </xdr:from>
    <xdr:to>
      <xdr:col>17</xdr:col>
      <xdr:colOff>152400</xdr:colOff>
      <xdr:row>1190</xdr:row>
      <xdr:rowOff>158750</xdr:rowOff>
    </xdr:to>
    <xdr:graphicFrame macro="">
      <xdr:nvGraphicFramePr>
        <xdr:cNvPr id="438" name="Chart 212">
          <a:extLst>
            <a:ext uri="{FF2B5EF4-FFF2-40B4-BE49-F238E27FC236}">
              <a16:creationId xmlns:a16="http://schemas.microsoft.com/office/drawing/2014/main" id="{000B4925-2F01-47F4-AD63-022CE644D46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9"/>
        </a:graphicData>
      </a:graphic>
    </xdr:graphicFrame>
    <xdr:clientData/>
  </xdr:twoCellAnchor>
  <xdr:twoCellAnchor>
    <xdr:from>
      <xdr:col>10</xdr:col>
      <xdr:colOff>431800</xdr:colOff>
      <xdr:row>1191</xdr:row>
      <xdr:rowOff>114300</xdr:rowOff>
    </xdr:from>
    <xdr:to>
      <xdr:col>17</xdr:col>
      <xdr:colOff>152400</xdr:colOff>
      <xdr:row>1196</xdr:row>
      <xdr:rowOff>158750</xdr:rowOff>
    </xdr:to>
    <xdr:graphicFrame macro="">
      <xdr:nvGraphicFramePr>
        <xdr:cNvPr id="439" name="Chart 213">
          <a:extLst>
            <a:ext uri="{FF2B5EF4-FFF2-40B4-BE49-F238E27FC236}">
              <a16:creationId xmlns:a16="http://schemas.microsoft.com/office/drawing/2014/main" id="{6E7C7DFB-CC6D-4E34-840C-978B86E7369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0"/>
        </a:graphicData>
      </a:graphic>
    </xdr:graphicFrame>
    <xdr:clientData/>
  </xdr:twoCellAnchor>
  <xdr:twoCellAnchor>
    <xdr:from>
      <xdr:col>10</xdr:col>
      <xdr:colOff>431800</xdr:colOff>
      <xdr:row>1197</xdr:row>
      <xdr:rowOff>127000</xdr:rowOff>
    </xdr:from>
    <xdr:to>
      <xdr:col>17</xdr:col>
      <xdr:colOff>152400</xdr:colOff>
      <xdr:row>1203</xdr:row>
      <xdr:rowOff>0</xdr:rowOff>
    </xdr:to>
    <xdr:graphicFrame macro="">
      <xdr:nvGraphicFramePr>
        <xdr:cNvPr id="440" name="Chart 214">
          <a:extLst>
            <a:ext uri="{FF2B5EF4-FFF2-40B4-BE49-F238E27FC236}">
              <a16:creationId xmlns:a16="http://schemas.microsoft.com/office/drawing/2014/main" id="{A78976D3-94FD-4CA8-9274-4868C2C5687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1"/>
        </a:graphicData>
      </a:graphic>
    </xdr:graphicFrame>
    <xdr:clientData/>
  </xdr:twoCellAnchor>
  <xdr:twoCellAnchor>
    <xdr:from>
      <xdr:col>10</xdr:col>
      <xdr:colOff>431800</xdr:colOff>
      <xdr:row>1209</xdr:row>
      <xdr:rowOff>146050</xdr:rowOff>
    </xdr:from>
    <xdr:to>
      <xdr:col>17</xdr:col>
      <xdr:colOff>152400</xdr:colOff>
      <xdr:row>1215</xdr:row>
      <xdr:rowOff>19050</xdr:rowOff>
    </xdr:to>
    <xdr:graphicFrame macro="">
      <xdr:nvGraphicFramePr>
        <xdr:cNvPr id="441" name="Chart 215">
          <a:extLst>
            <a:ext uri="{FF2B5EF4-FFF2-40B4-BE49-F238E27FC236}">
              <a16:creationId xmlns:a16="http://schemas.microsoft.com/office/drawing/2014/main" id="{5852643B-44EA-4B73-AA70-CBB777B0884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2"/>
        </a:graphicData>
      </a:graphic>
    </xdr:graphicFrame>
    <xdr:clientData/>
  </xdr:twoCellAnchor>
  <xdr:twoCellAnchor>
    <xdr:from>
      <xdr:col>10</xdr:col>
      <xdr:colOff>431800</xdr:colOff>
      <xdr:row>1215</xdr:row>
      <xdr:rowOff>146050</xdr:rowOff>
    </xdr:from>
    <xdr:to>
      <xdr:col>17</xdr:col>
      <xdr:colOff>152400</xdr:colOff>
      <xdr:row>1221</xdr:row>
      <xdr:rowOff>19050</xdr:rowOff>
    </xdr:to>
    <xdr:graphicFrame macro="">
      <xdr:nvGraphicFramePr>
        <xdr:cNvPr id="442" name="Chart 216">
          <a:extLst>
            <a:ext uri="{FF2B5EF4-FFF2-40B4-BE49-F238E27FC236}">
              <a16:creationId xmlns:a16="http://schemas.microsoft.com/office/drawing/2014/main" id="{16ED217C-CCE1-4F5E-A1D0-6AC4F0EF569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3"/>
        </a:graphicData>
      </a:graphic>
    </xdr:graphicFrame>
    <xdr:clientData/>
  </xdr:twoCellAnchor>
  <xdr:twoCellAnchor>
    <xdr:from>
      <xdr:col>10</xdr:col>
      <xdr:colOff>431800</xdr:colOff>
      <xdr:row>1227</xdr:row>
      <xdr:rowOff>107950</xdr:rowOff>
    </xdr:from>
    <xdr:to>
      <xdr:col>17</xdr:col>
      <xdr:colOff>152400</xdr:colOff>
      <xdr:row>1232</xdr:row>
      <xdr:rowOff>146050</xdr:rowOff>
    </xdr:to>
    <xdr:graphicFrame macro="">
      <xdr:nvGraphicFramePr>
        <xdr:cNvPr id="443" name="Chart 217">
          <a:extLst>
            <a:ext uri="{FF2B5EF4-FFF2-40B4-BE49-F238E27FC236}">
              <a16:creationId xmlns:a16="http://schemas.microsoft.com/office/drawing/2014/main" id="{DDB124C9-4B9E-44AF-ABC7-D0C8A322693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4"/>
        </a:graphicData>
      </a:graphic>
    </xdr:graphicFrame>
    <xdr:clientData/>
  </xdr:twoCellAnchor>
  <xdr:twoCellAnchor>
    <xdr:from>
      <xdr:col>10</xdr:col>
      <xdr:colOff>431800</xdr:colOff>
      <xdr:row>1239</xdr:row>
      <xdr:rowOff>95250</xdr:rowOff>
    </xdr:from>
    <xdr:to>
      <xdr:col>17</xdr:col>
      <xdr:colOff>152400</xdr:colOff>
      <xdr:row>1244</xdr:row>
      <xdr:rowOff>139700</xdr:rowOff>
    </xdr:to>
    <xdr:graphicFrame macro="">
      <xdr:nvGraphicFramePr>
        <xdr:cNvPr id="444" name="Chart 218">
          <a:extLst>
            <a:ext uri="{FF2B5EF4-FFF2-40B4-BE49-F238E27FC236}">
              <a16:creationId xmlns:a16="http://schemas.microsoft.com/office/drawing/2014/main" id="{07102D98-9F9B-4B59-9F83-3C176E1A902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5"/>
        </a:graphicData>
      </a:graphic>
    </xdr:graphicFrame>
    <xdr:clientData/>
  </xdr:twoCellAnchor>
  <xdr:twoCellAnchor>
    <xdr:from>
      <xdr:col>10</xdr:col>
      <xdr:colOff>431800</xdr:colOff>
      <xdr:row>1248</xdr:row>
      <xdr:rowOff>0</xdr:rowOff>
    </xdr:from>
    <xdr:to>
      <xdr:col>17</xdr:col>
      <xdr:colOff>152400</xdr:colOff>
      <xdr:row>1253</xdr:row>
      <xdr:rowOff>38100</xdr:rowOff>
    </xdr:to>
    <xdr:graphicFrame macro="">
      <xdr:nvGraphicFramePr>
        <xdr:cNvPr id="445" name="Chart 219">
          <a:extLst>
            <a:ext uri="{FF2B5EF4-FFF2-40B4-BE49-F238E27FC236}">
              <a16:creationId xmlns:a16="http://schemas.microsoft.com/office/drawing/2014/main" id="{FF8E3C16-9773-4931-B857-39C1AB5F4E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6"/>
        </a:graphicData>
      </a:graphic>
    </xdr:graphicFrame>
    <xdr:clientData/>
  </xdr:twoCellAnchor>
  <xdr:twoCellAnchor>
    <xdr:from>
      <xdr:col>10</xdr:col>
      <xdr:colOff>431800</xdr:colOff>
      <xdr:row>1254</xdr:row>
      <xdr:rowOff>0</xdr:rowOff>
    </xdr:from>
    <xdr:to>
      <xdr:col>17</xdr:col>
      <xdr:colOff>152400</xdr:colOff>
      <xdr:row>1259</xdr:row>
      <xdr:rowOff>38100</xdr:rowOff>
    </xdr:to>
    <xdr:graphicFrame macro="">
      <xdr:nvGraphicFramePr>
        <xdr:cNvPr id="446" name="Chart 220">
          <a:extLst>
            <a:ext uri="{FF2B5EF4-FFF2-40B4-BE49-F238E27FC236}">
              <a16:creationId xmlns:a16="http://schemas.microsoft.com/office/drawing/2014/main" id="{3D90073A-0C1D-489C-B640-F89480A1747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7"/>
        </a:graphicData>
      </a:graphic>
    </xdr:graphicFrame>
    <xdr:clientData/>
  </xdr:twoCellAnchor>
  <xdr:twoCellAnchor>
    <xdr:from>
      <xdr:col>10</xdr:col>
      <xdr:colOff>431800</xdr:colOff>
      <xdr:row>1271</xdr:row>
      <xdr:rowOff>127000</xdr:rowOff>
    </xdr:from>
    <xdr:to>
      <xdr:col>17</xdr:col>
      <xdr:colOff>152400</xdr:colOff>
      <xdr:row>1277</xdr:row>
      <xdr:rowOff>0</xdr:rowOff>
    </xdr:to>
    <xdr:graphicFrame macro="">
      <xdr:nvGraphicFramePr>
        <xdr:cNvPr id="447" name="Chart 221">
          <a:extLst>
            <a:ext uri="{FF2B5EF4-FFF2-40B4-BE49-F238E27FC236}">
              <a16:creationId xmlns:a16="http://schemas.microsoft.com/office/drawing/2014/main" id="{5583F1FF-5D02-4C08-B602-1CAAD4130F4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8"/>
        </a:graphicData>
      </a:graphic>
    </xdr:graphicFrame>
    <xdr:clientData/>
  </xdr:twoCellAnchor>
  <xdr:twoCellAnchor>
    <xdr:from>
      <xdr:col>10</xdr:col>
      <xdr:colOff>431800</xdr:colOff>
      <xdr:row>1277</xdr:row>
      <xdr:rowOff>114300</xdr:rowOff>
    </xdr:from>
    <xdr:to>
      <xdr:col>17</xdr:col>
      <xdr:colOff>152400</xdr:colOff>
      <xdr:row>1282</xdr:row>
      <xdr:rowOff>158750</xdr:rowOff>
    </xdr:to>
    <xdr:graphicFrame macro="">
      <xdr:nvGraphicFramePr>
        <xdr:cNvPr id="448" name="Chart 222">
          <a:extLst>
            <a:ext uri="{FF2B5EF4-FFF2-40B4-BE49-F238E27FC236}">
              <a16:creationId xmlns:a16="http://schemas.microsoft.com/office/drawing/2014/main" id="{05D5BB12-98A9-48FF-9733-81973776D66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9"/>
        </a:graphicData>
      </a:graphic>
    </xdr:graphicFrame>
    <xdr:clientData/>
  </xdr:twoCellAnchor>
  <xdr:twoCellAnchor>
    <xdr:from>
      <xdr:col>10</xdr:col>
      <xdr:colOff>431800</xdr:colOff>
      <xdr:row>1283</xdr:row>
      <xdr:rowOff>114300</xdr:rowOff>
    </xdr:from>
    <xdr:to>
      <xdr:col>17</xdr:col>
      <xdr:colOff>152400</xdr:colOff>
      <xdr:row>1288</xdr:row>
      <xdr:rowOff>158750</xdr:rowOff>
    </xdr:to>
    <xdr:graphicFrame macro="">
      <xdr:nvGraphicFramePr>
        <xdr:cNvPr id="449" name="Chart 223">
          <a:extLst>
            <a:ext uri="{FF2B5EF4-FFF2-40B4-BE49-F238E27FC236}">
              <a16:creationId xmlns:a16="http://schemas.microsoft.com/office/drawing/2014/main" id="{0355EF69-572F-441D-8E22-8891E39FE57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0"/>
        </a:graphicData>
      </a:graphic>
    </xdr:graphicFrame>
    <xdr:clientData/>
  </xdr:twoCellAnchor>
  <xdr:twoCellAnchor>
    <xdr:from>
      <xdr:col>10</xdr:col>
      <xdr:colOff>422275</xdr:colOff>
      <xdr:row>1289</xdr:row>
      <xdr:rowOff>142875</xdr:rowOff>
    </xdr:from>
    <xdr:to>
      <xdr:col>17</xdr:col>
      <xdr:colOff>142875</xdr:colOff>
      <xdr:row>1295</xdr:row>
      <xdr:rowOff>15875</xdr:rowOff>
    </xdr:to>
    <xdr:graphicFrame macro="">
      <xdr:nvGraphicFramePr>
        <xdr:cNvPr id="450" name="Chart 224">
          <a:extLst>
            <a:ext uri="{FF2B5EF4-FFF2-40B4-BE49-F238E27FC236}">
              <a16:creationId xmlns:a16="http://schemas.microsoft.com/office/drawing/2014/main" id="{65189C79-9D69-4E5F-80F9-2C4E5383B71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1"/>
        </a:graphicData>
      </a:graphic>
    </xdr:graphicFrame>
    <xdr:clientData/>
  </xdr:twoCellAnchor>
  <xdr:twoCellAnchor>
    <xdr:from>
      <xdr:col>10</xdr:col>
      <xdr:colOff>431800</xdr:colOff>
      <xdr:row>1295</xdr:row>
      <xdr:rowOff>114300</xdr:rowOff>
    </xdr:from>
    <xdr:to>
      <xdr:col>17</xdr:col>
      <xdr:colOff>152400</xdr:colOff>
      <xdr:row>1300</xdr:row>
      <xdr:rowOff>158750</xdr:rowOff>
    </xdr:to>
    <xdr:graphicFrame macro="">
      <xdr:nvGraphicFramePr>
        <xdr:cNvPr id="451" name="Chart 225">
          <a:extLst>
            <a:ext uri="{FF2B5EF4-FFF2-40B4-BE49-F238E27FC236}">
              <a16:creationId xmlns:a16="http://schemas.microsoft.com/office/drawing/2014/main" id="{F171CB5B-A002-408A-A6FE-E5BEC7D02D9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2"/>
        </a:graphicData>
      </a:graphic>
    </xdr:graphicFrame>
    <xdr:clientData/>
  </xdr:twoCellAnchor>
  <xdr:twoCellAnchor>
    <xdr:from>
      <xdr:col>10</xdr:col>
      <xdr:colOff>431800</xdr:colOff>
      <xdr:row>1301</xdr:row>
      <xdr:rowOff>114300</xdr:rowOff>
    </xdr:from>
    <xdr:to>
      <xdr:col>17</xdr:col>
      <xdr:colOff>152400</xdr:colOff>
      <xdr:row>1306</xdr:row>
      <xdr:rowOff>158750</xdr:rowOff>
    </xdr:to>
    <xdr:graphicFrame macro="">
      <xdr:nvGraphicFramePr>
        <xdr:cNvPr id="452" name="Chart 226">
          <a:extLst>
            <a:ext uri="{FF2B5EF4-FFF2-40B4-BE49-F238E27FC236}">
              <a16:creationId xmlns:a16="http://schemas.microsoft.com/office/drawing/2014/main" id="{0B530A0E-C4F7-4641-9086-12021F2454A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3"/>
        </a:graphicData>
      </a:graphic>
    </xdr:graphicFrame>
    <xdr:clientData/>
  </xdr:twoCellAnchor>
  <xdr:twoCellAnchor>
    <xdr:from>
      <xdr:col>10</xdr:col>
      <xdr:colOff>431800</xdr:colOff>
      <xdr:row>1307</xdr:row>
      <xdr:rowOff>114300</xdr:rowOff>
    </xdr:from>
    <xdr:to>
      <xdr:col>17</xdr:col>
      <xdr:colOff>152400</xdr:colOff>
      <xdr:row>1312</xdr:row>
      <xdr:rowOff>158750</xdr:rowOff>
    </xdr:to>
    <xdr:graphicFrame macro="">
      <xdr:nvGraphicFramePr>
        <xdr:cNvPr id="453" name="Chart 227">
          <a:extLst>
            <a:ext uri="{FF2B5EF4-FFF2-40B4-BE49-F238E27FC236}">
              <a16:creationId xmlns:a16="http://schemas.microsoft.com/office/drawing/2014/main" id="{AA41DE60-43CD-4E69-BD4C-3FFC3A1E1D9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4"/>
        </a:graphicData>
      </a:graphic>
    </xdr:graphicFrame>
    <xdr:clientData/>
  </xdr:twoCellAnchor>
  <xdr:twoCellAnchor>
    <xdr:from>
      <xdr:col>10</xdr:col>
      <xdr:colOff>431800</xdr:colOff>
      <xdr:row>1313</xdr:row>
      <xdr:rowOff>95250</xdr:rowOff>
    </xdr:from>
    <xdr:to>
      <xdr:col>17</xdr:col>
      <xdr:colOff>152400</xdr:colOff>
      <xdr:row>1318</xdr:row>
      <xdr:rowOff>139700</xdr:rowOff>
    </xdr:to>
    <xdr:graphicFrame macro="">
      <xdr:nvGraphicFramePr>
        <xdr:cNvPr id="454" name="Chart 228">
          <a:extLst>
            <a:ext uri="{FF2B5EF4-FFF2-40B4-BE49-F238E27FC236}">
              <a16:creationId xmlns:a16="http://schemas.microsoft.com/office/drawing/2014/main" id="{98F06907-F622-4EFB-AEEF-12056F635AA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5"/>
        </a:graphicData>
      </a:graphic>
    </xdr:graphicFrame>
    <xdr:clientData/>
  </xdr:twoCellAnchor>
  <xdr:twoCellAnchor>
    <xdr:from>
      <xdr:col>10</xdr:col>
      <xdr:colOff>431800</xdr:colOff>
      <xdr:row>1319</xdr:row>
      <xdr:rowOff>107950</xdr:rowOff>
    </xdr:from>
    <xdr:to>
      <xdr:col>17</xdr:col>
      <xdr:colOff>152400</xdr:colOff>
      <xdr:row>1324</xdr:row>
      <xdr:rowOff>146050</xdr:rowOff>
    </xdr:to>
    <xdr:graphicFrame macro="">
      <xdr:nvGraphicFramePr>
        <xdr:cNvPr id="455" name="Chart 229">
          <a:extLst>
            <a:ext uri="{FF2B5EF4-FFF2-40B4-BE49-F238E27FC236}">
              <a16:creationId xmlns:a16="http://schemas.microsoft.com/office/drawing/2014/main" id="{C8AF7215-8DA2-43DD-8BF3-8090ADF0436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6"/>
        </a:graphicData>
      </a:graphic>
    </xdr:graphicFrame>
    <xdr:clientData/>
  </xdr:twoCellAnchor>
  <xdr:twoCellAnchor>
    <xdr:from>
      <xdr:col>10</xdr:col>
      <xdr:colOff>431800</xdr:colOff>
      <xdr:row>1325</xdr:row>
      <xdr:rowOff>114300</xdr:rowOff>
    </xdr:from>
    <xdr:to>
      <xdr:col>17</xdr:col>
      <xdr:colOff>152400</xdr:colOff>
      <xdr:row>1330</xdr:row>
      <xdr:rowOff>158750</xdr:rowOff>
    </xdr:to>
    <xdr:graphicFrame macro="">
      <xdr:nvGraphicFramePr>
        <xdr:cNvPr id="456" name="Chart 230">
          <a:extLst>
            <a:ext uri="{FF2B5EF4-FFF2-40B4-BE49-F238E27FC236}">
              <a16:creationId xmlns:a16="http://schemas.microsoft.com/office/drawing/2014/main" id="{97187D62-02AC-417B-B99A-1E9CF2ADF02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7"/>
        </a:graphicData>
      </a:graphic>
    </xdr:graphicFrame>
    <xdr:clientData/>
  </xdr:twoCellAnchor>
  <xdr:twoCellAnchor>
    <xdr:from>
      <xdr:col>10</xdr:col>
      <xdr:colOff>431800</xdr:colOff>
      <xdr:row>1331</xdr:row>
      <xdr:rowOff>127000</xdr:rowOff>
    </xdr:from>
    <xdr:to>
      <xdr:col>17</xdr:col>
      <xdr:colOff>152400</xdr:colOff>
      <xdr:row>1337</xdr:row>
      <xdr:rowOff>0</xdr:rowOff>
    </xdr:to>
    <xdr:graphicFrame macro="">
      <xdr:nvGraphicFramePr>
        <xdr:cNvPr id="457" name="Chart 231">
          <a:extLst>
            <a:ext uri="{FF2B5EF4-FFF2-40B4-BE49-F238E27FC236}">
              <a16:creationId xmlns:a16="http://schemas.microsoft.com/office/drawing/2014/main" id="{C7A4902D-9C65-44E8-98C5-A63FFCD5512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8"/>
        </a:graphicData>
      </a:graphic>
    </xdr:graphicFrame>
    <xdr:clientData/>
  </xdr:twoCellAnchor>
  <xdr:twoCellAnchor>
    <xdr:from>
      <xdr:col>10</xdr:col>
      <xdr:colOff>431800</xdr:colOff>
      <xdr:row>1343</xdr:row>
      <xdr:rowOff>133350</xdr:rowOff>
    </xdr:from>
    <xdr:to>
      <xdr:col>17</xdr:col>
      <xdr:colOff>152400</xdr:colOff>
      <xdr:row>1349</xdr:row>
      <xdr:rowOff>0</xdr:rowOff>
    </xdr:to>
    <xdr:graphicFrame macro="">
      <xdr:nvGraphicFramePr>
        <xdr:cNvPr id="458" name="Chart 232">
          <a:extLst>
            <a:ext uri="{FF2B5EF4-FFF2-40B4-BE49-F238E27FC236}">
              <a16:creationId xmlns:a16="http://schemas.microsoft.com/office/drawing/2014/main" id="{EA09D612-15D3-440A-A7DB-BC14A78931D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9"/>
        </a:graphicData>
      </a:graphic>
    </xdr:graphicFrame>
    <xdr:clientData/>
  </xdr:twoCellAnchor>
  <xdr:twoCellAnchor>
    <xdr:from>
      <xdr:col>10</xdr:col>
      <xdr:colOff>431800</xdr:colOff>
      <xdr:row>1337</xdr:row>
      <xdr:rowOff>146050</xdr:rowOff>
    </xdr:from>
    <xdr:to>
      <xdr:col>17</xdr:col>
      <xdr:colOff>152400</xdr:colOff>
      <xdr:row>1343</xdr:row>
      <xdr:rowOff>19050</xdr:rowOff>
    </xdr:to>
    <xdr:graphicFrame macro="">
      <xdr:nvGraphicFramePr>
        <xdr:cNvPr id="459" name="Chart 233">
          <a:extLst>
            <a:ext uri="{FF2B5EF4-FFF2-40B4-BE49-F238E27FC236}">
              <a16:creationId xmlns:a16="http://schemas.microsoft.com/office/drawing/2014/main" id="{8ABA9A36-ABA4-4241-90C7-A4CFF1F7D7D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0"/>
        </a:graphicData>
      </a:graphic>
    </xdr:graphicFrame>
    <xdr:clientData/>
  </xdr:twoCellAnchor>
  <xdr:twoCellAnchor>
    <xdr:from>
      <xdr:col>10</xdr:col>
      <xdr:colOff>431800</xdr:colOff>
      <xdr:row>1355</xdr:row>
      <xdr:rowOff>114300</xdr:rowOff>
    </xdr:from>
    <xdr:to>
      <xdr:col>17</xdr:col>
      <xdr:colOff>152400</xdr:colOff>
      <xdr:row>1360</xdr:row>
      <xdr:rowOff>158750</xdr:rowOff>
    </xdr:to>
    <xdr:graphicFrame macro="">
      <xdr:nvGraphicFramePr>
        <xdr:cNvPr id="460" name="Chart 236">
          <a:extLst>
            <a:ext uri="{FF2B5EF4-FFF2-40B4-BE49-F238E27FC236}">
              <a16:creationId xmlns:a16="http://schemas.microsoft.com/office/drawing/2014/main" id="{54BC8B36-2B42-48EC-A623-931BFEBCAA6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1"/>
        </a:graphicData>
      </a:graphic>
    </xdr:graphicFrame>
    <xdr:clientData/>
  </xdr:twoCellAnchor>
  <xdr:twoCellAnchor>
    <xdr:from>
      <xdr:col>10</xdr:col>
      <xdr:colOff>431800</xdr:colOff>
      <xdr:row>1361</xdr:row>
      <xdr:rowOff>95250</xdr:rowOff>
    </xdr:from>
    <xdr:to>
      <xdr:col>17</xdr:col>
      <xdr:colOff>152400</xdr:colOff>
      <xdr:row>1366</xdr:row>
      <xdr:rowOff>139700</xdr:rowOff>
    </xdr:to>
    <xdr:graphicFrame macro="">
      <xdr:nvGraphicFramePr>
        <xdr:cNvPr id="461" name="Chart 237">
          <a:extLst>
            <a:ext uri="{FF2B5EF4-FFF2-40B4-BE49-F238E27FC236}">
              <a16:creationId xmlns:a16="http://schemas.microsoft.com/office/drawing/2014/main" id="{6FD8F542-9FC5-42C8-8E0F-F3B915910B9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2"/>
        </a:graphicData>
      </a:graphic>
    </xdr:graphicFrame>
    <xdr:clientData/>
  </xdr:twoCellAnchor>
  <xdr:twoCellAnchor>
    <xdr:from>
      <xdr:col>10</xdr:col>
      <xdr:colOff>438150</xdr:colOff>
      <xdr:row>1373</xdr:row>
      <xdr:rowOff>107950</xdr:rowOff>
    </xdr:from>
    <xdr:to>
      <xdr:col>17</xdr:col>
      <xdr:colOff>158750</xdr:colOff>
      <xdr:row>1378</xdr:row>
      <xdr:rowOff>146050</xdr:rowOff>
    </xdr:to>
    <xdr:graphicFrame macro="">
      <xdr:nvGraphicFramePr>
        <xdr:cNvPr id="462" name="Chart 239">
          <a:extLst>
            <a:ext uri="{FF2B5EF4-FFF2-40B4-BE49-F238E27FC236}">
              <a16:creationId xmlns:a16="http://schemas.microsoft.com/office/drawing/2014/main" id="{6068A13F-607C-4F44-9913-297A391AC15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3"/>
        </a:graphicData>
      </a:graphic>
    </xdr:graphicFrame>
    <xdr:clientData/>
  </xdr:twoCellAnchor>
  <xdr:twoCellAnchor>
    <xdr:from>
      <xdr:col>10</xdr:col>
      <xdr:colOff>431800</xdr:colOff>
      <xdr:row>1381</xdr:row>
      <xdr:rowOff>146050</xdr:rowOff>
    </xdr:from>
    <xdr:to>
      <xdr:col>17</xdr:col>
      <xdr:colOff>152400</xdr:colOff>
      <xdr:row>1387</xdr:row>
      <xdr:rowOff>19050</xdr:rowOff>
    </xdr:to>
    <xdr:graphicFrame macro="">
      <xdr:nvGraphicFramePr>
        <xdr:cNvPr id="463" name="Chart 240">
          <a:extLst>
            <a:ext uri="{FF2B5EF4-FFF2-40B4-BE49-F238E27FC236}">
              <a16:creationId xmlns:a16="http://schemas.microsoft.com/office/drawing/2014/main" id="{CCF1F097-EE8E-40F0-9EA2-70E0E6A3FC0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4"/>
        </a:graphicData>
      </a:graphic>
    </xdr:graphicFrame>
    <xdr:clientData/>
  </xdr:twoCellAnchor>
  <xdr:twoCellAnchor>
    <xdr:from>
      <xdr:col>10</xdr:col>
      <xdr:colOff>431800</xdr:colOff>
      <xdr:row>1394</xdr:row>
      <xdr:rowOff>0</xdr:rowOff>
    </xdr:from>
    <xdr:to>
      <xdr:col>17</xdr:col>
      <xdr:colOff>152400</xdr:colOff>
      <xdr:row>1399</xdr:row>
      <xdr:rowOff>38100</xdr:rowOff>
    </xdr:to>
    <xdr:graphicFrame macro="">
      <xdr:nvGraphicFramePr>
        <xdr:cNvPr id="464" name="Chart 241">
          <a:extLst>
            <a:ext uri="{FF2B5EF4-FFF2-40B4-BE49-F238E27FC236}">
              <a16:creationId xmlns:a16="http://schemas.microsoft.com/office/drawing/2014/main" id="{D474E7D1-41A1-43E8-AE2C-36ECE3B6F66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5"/>
        </a:graphicData>
      </a:graphic>
    </xdr:graphicFrame>
    <xdr:clientData/>
  </xdr:twoCellAnchor>
  <xdr:twoCellAnchor>
    <xdr:from>
      <xdr:col>10</xdr:col>
      <xdr:colOff>431800</xdr:colOff>
      <xdr:row>1406</xdr:row>
      <xdr:rowOff>6350</xdr:rowOff>
    </xdr:from>
    <xdr:to>
      <xdr:col>17</xdr:col>
      <xdr:colOff>152400</xdr:colOff>
      <xdr:row>1411</xdr:row>
      <xdr:rowOff>44450</xdr:rowOff>
    </xdr:to>
    <xdr:graphicFrame macro="">
      <xdr:nvGraphicFramePr>
        <xdr:cNvPr id="465" name="Chart 242">
          <a:extLst>
            <a:ext uri="{FF2B5EF4-FFF2-40B4-BE49-F238E27FC236}">
              <a16:creationId xmlns:a16="http://schemas.microsoft.com/office/drawing/2014/main" id="{C34648C6-6C7E-40B1-9C9A-805FA27EF88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6"/>
        </a:graphicData>
      </a:graphic>
    </xdr:graphicFrame>
    <xdr:clientData/>
  </xdr:twoCellAnchor>
  <xdr:twoCellAnchor>
    <xdr:from>
      <xdr:col>10</xdr:col>
      <xdr:colOff>431800</xdr:colOff>
      <xdr:row>1412</xdr:row>
      <xdr:rowOff>0</xdr:rowOff>
    </xdr:from>
    <xdr:to>
      <xdr:col>17</xdr:col>
      <xdr:colOff>152400</xdr:colOff>
      <xdr:row>1417</xdr:row>
      <xdr:rowOff>38100</xdr:rowOff>
    </xdr:to>
    <xdr:graphicFrame macro="">
      <xdr:nvGraphicFramePr>
        <xdr:cNvPr id="466" name="Chart 243">
          <a:extLst>
            <a:ext uri="{FF2B5EF4-FFF2-40B4-BE49-F238E27FC236}">
              <a16:creationId xmlns:a16="http://schemas.microsoft.com/office/drawing/2014/main" id="{14FF4A22-3F5E-4B75-82A0-A7F1CF070AF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7"/>
        </a:graphicData>
      </a:graphic>
    </xdr:graphicFrame>
    <xdr:clientData/>
  </xdr:twoCellAnchor>
  <xdr:twoCellAnchor>
    <xdr:from>
      <xdr:col>10</xdr:col>
      <xdr:colOff>431800</xdr:colOff>
      <xdr:row>1418</xdr:row>
      <xdr:rowOff>0</xdr:rowOff>
    </xdr:from>
    <xdr:to>
      <xdr:col>17</xdr:col>
      <xdr:colOff>152400</xdr:colOff>
      <xdr:row>1423</xdr:row>
      <xdr:rowOff>38100</xdr:rowOff>
    </xdr:to>
    <xdr:graphicFrame macro="">
      <xdr:nvGraphicFramePr>
        <xdr:cNvPr id="467" name="Chart 244">
          <a:extLst>
            <a:ext uri="{FF2B5EF4-FFF2-40B4-BE49-F238E27FC236}">
              <a16:creationId xmlns:a16="http://schemas.microsoft.com/office/drawing/2014/main" id="{2DF7455F-862B-4390-BE74-E0491AB7D97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8"/>
        </a:graphicData>
      </a:graphic>
    </xdr:graphicFrame>
    <xdr:clientData/>
  </xdr:twoCellAnchor>
  <xdr:twoCellAnchor>
    <xdr:from>
      <xdr:col>10</xdr:col>
      <xdr:colOff>431800</xdr:colOff>
      <xdr:row>1424</xdr:row>
      <xdr:rowOff>0</xdr:rowOff>
    </xdr:from>
    <xdr:to>
      <xdr:col>17</xdr:col>
      <xdr:colOff>152400</xdr:colOff>
      <xdr:row>1429</xdr:row>
      <xdr:rowOff>38100</xdr:rowOff>
    </xdr:to>
    <xdr:graphicFrame macro="">
      <xdr:nvGraphicFramePr>
        <xdr:cNvPr id="468" name="Chart 245">
          <a:extLst>
            <a:ext uri="{FF2B5EF4-FFF2-40B4-BE49-F238E27FC236}">
              <a16:creationId xmlns:a16="http://schemas.microsoft.com/office/drawing/2014/main" id="{55D8A53D-1722-4BF6-9239-E5BE832440F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9"/>
        </a:graphicData>
      </a:graphic>
    </xdr:graphicFrame>
    <xdr:clientData/>
  </xdr:twoCellAnchor>
  <xdr:twoCellAnchor>
    <xdr:from>
      <xdr:col>10</xdr:col>
      <xdr:colOff>431800</xdr:colOff>
      <xdr:row>1430</xdr:row>
      <xdr:rowOff>0</xdr:rowOff>
    </xdr:from>
    <xdr:to>
      <xdr:col>17</xdr:col>
      <xdr:colOff>152400</xdr:colOff>
      <xdr:row>1435</xdr:row>
      <xdr:rowOff>38100</xdr:rowOff>
    </xdr:to>
    <xdr:graphicFrame macro="">
      <xdr:nvGraphicFramePr>
        <xdr:cNvPr id="469" name="Chart 246">
          <a:extLst>
            <a:ext uri="{FF2B5EF4-FFF2-40B4-BE49-F238E27FC236}">
              <a16:creationId xmlns:a16="http://schemas.microsoft.com/office/drawing/2014/main" id="{668B1AED-9614-4828-9BFB-AD78F066332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0"/>
        </a:graphicData>
      </a:graphic>
    </xdr:graphicFrame>
    <xdr:clientData/>
  </xdr:twoCellAnchor>
  <xdr:twoCellAnchor>
    <xdr:from>
      <xdr:col>10</xdr:col>
      <xdr:colOff>431800</xdr:colOff>
      <xdr:row>1436</xdr:row>
      <xdr:rowOff>0</xdr:rowOff>
    </xdr:from>
    <xdr:to>
      <xdr:col>17</xdr:col>
      <xdr:colOff>152400</xdr:colOff>
      <xdr:row>1441</xdr:row>
      <xdr:rowOff>38100</xdr:rowOff>
    </xdr:to>
    <xdr:graphicFrame macro="">
      <xdr:nvGraphicFramePr>
        <xdr:cNvPr id="470" name="Chart 247">
          <a:extLst>
            <a:ext uri="{FF2B5EF4-FFF2-40B4-BE49-F238E27FC236}">
              <a16:creationId xmlns:a16="http://schemas.microsoft.com/office/drawing/2014/main" id="{C6BB37E0-4E20-4A88-A1B8-B0A7070F03F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1"/>
        </a:graphicData>
      </a:graphic>
    </xdr:graphicFrame>
    <xdr:clientData/>
  </xdr:twoCellAnchor>
  <xdr:twoCellAnchor>
    <xdr:from>
      <xdr:col>10</xdr:col>
      <xdr:colOff>431800</xdr:colOff>
      <xdr:row>1441</xdr:row>
      <xdr:rowOff>127000</xdr:rowOff>
    </xdr:from>
    <xdr:to>
      <xdr:col>17</xdr:col>
      <xdr:colOff>152400</xdr:colOff>
      <xdr:row>1447</xdr:row>
      <xdr:rowOff>0</xdr:rowOff>
    </xdr:to>
    <xdr:graphicFrame macro="">
      <xdr:nvGraphicFramePr>
        <xdr:cNvPr id="471" name="Chart 248">
          <a:extLst>
            <a:ext uri="{FF2B5EF4-FFF2-40B4-BE49-F238E27FC236}">
              <a16:creationId xmlns:a16="http://schemas.microsoft.com/office/drawing/2014/main" id="{0A49F59C-1784-46EA-8EA4-4F4ADF10E80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2"/>
        </a:graphicData>
      </a:graphic>
    </xdr:graphicFrame>
    <xdr:clientData/>
  </xdr:twoCellAnchor>
  <xdr:twoCellAnchor>
    <xdr:from>
      <xdr:col>10</xdr:col>
      <xdr:colOff>431800</xdr:colOff>
      <xdr:row>1447</xdr:row>
      <xdr:rowOff>130175</xdr:rowOff>
    </xdr:from>
    <xdr:to>
      <xdr:col>17</xdr:col>
      <xdr:colOff>152400</xdr:colOff>
      <xdr:row>1453</xdr:row>
      <xdr:rowOff>3175</xdr:rowOff>
    </xdr:to>
    <xdr:graphicFrame macro="">
      <xdr:nvGraphicFramePr>
        <xdr:cNvPr id="472" name="Chart 249">
          <a:extLst>
            <a:ext uri="{FF2B5EF4-FFF2-40B4-BE49-F238E27FC236}">
              <a16:creationId xmlns:a16="http://schemas.microsoft.com/office/drawing/2014/main" id="{29E69E70-0A00-471F-8127-7D1A5118DAB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3"/>
        </a:graphicData>
      </a:graphic>
    </xdr:graphicFrame>
    <xdr:clientData/>
  </xdr:twoCellAnchor>
  <xdr:twoCellAnchor>
    <xdr:from>
      <xdr:col>10</xdr:col>
      <xdr:colOff>428625</xdr:colOff>
      <xdr:row>1453</xdr:row>
      <xdr:rowOff>79375</xdr:rowOff>
    </xdr:from>
    <xdr:to>
      <xdr:col>17</xdr:col>
      <xdr:colOff>149225</xdr:colOff>
      <xdr:row>1458</xdr:row>
      <xdr:rowOff>142875</xdr:rowOff>
    </xdr:to>
    <xdr:graphicFrame macro="">
      <xdr:nvGraphicFramePr>
        <xdr:cNvPr id="473" name="Chart 250">
          <a:extLst>
            <a:ext uri="{FF2B5EF4-FFF2-40B4-BE49-F238E27FC236}">
              <a16:creationId xmlns:a16="http://schemas.microsoft.com/office/drawing/2014/main" id="{35D011CC-FDAF-40B5-8403-AA9089D4EEC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4"/>
        </a:graphicData>
      </a:graphic>
    </xdr:graphicFrame>
    <xdr:clientData/>
  </xdr:twoCellAnchor>
  <xdr:twoCellAnchor>
    <xdr:from>
      <xdr:col>10</xdr:col>
      <xdr:colOff>422275</xdr:colOff>
      <xdr:row>1459</xdr:row>
      <xdr:rowOff>111125</xdr:rowOff>
    </xdr:from>
    <xdr:to>
      <xdr:col>17</xdr:col>
      <xdr:colOff>142875</xdr:colOff>
      <xdr:row>1464</xdr:row>
      <xdr:rowOff>149225</xdr:rowOff>
    </xdr:to>
    <xdr:graphicFrame macro="">
      <xdr:nvGraphicFramePr>
        <xdr:cNvPr id="474" name="Chart 251">
          <a:extLst>
            <a:ext uri="{FF2B5EF4-FFF2-40B4-BE49-F238E27FC236}">
              <a16:creationId xmlns:a16="http://schemas.microsoft.com/office/drawing/2014/main" id="{7240E200-949B-441E-B812-BD2E2132BF9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5"/>
        </a:graphicData>
      </a:graphic>
    </xdr:graphicFrame>
    <xdr:clientData/>
  </xdr:twoCellAnchor>
  <xdr:twoCellAnchor>
    <xdr:from>
      <xdr:col>10</xdr:col>
      <xdr:colOff>431800</xdr:colOff>
      <xdr:row>1465</xdr:row>
      <xdr:rowOff>152400</xdr:rowOff>
    </xdr:from>
    <xdr:to>
      <xdr:col>17</xdr:col>
      <xdr:colOff>152400</xdr:colOff>
      <xdr:row>1471</xdr:row>
      <xdr:rowOff>25400</xdr:rowOff>
    </xdr:to>
    <xdr:graphicFrame macro="">
      <xdr:nvGraphicFramePr>
        <xdr:cNvPr id="475" name="Chart 252">
          <a:extLst>
            <a:ext uri="{FF2B5EF4-FFF2-40B4-BE49-F238E27FC236}">
              <a16:creationId xmlns:a16="http://schemas.microsoft.com/office/drawing/2014/main" id="{D835BE74-0E68-4403-8B6C-17D141CDBDE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6"/>
        </a:graphicData>
      </a:graphic>
    </xdr:graphicFrame>
    <xdr:clientData/>
  </xdr:twoCellAnchor>
  <xdr:twoCellAnchor>
    <xdr:from>
      <xdr:col>10</xdr:col>
      <xdr:colOff>431800</xdr:colOff>
      <xdr:row>1471</xdr:row>
      <xdr:rowOff>152400</xdr:rowOff>
    </xdr:from>
    <xdr:to>
      <xdr:col>17</xdr:col>
      <xdr:colOff>152400</xdr:colOff>
      <xdr:row>1477</xdr:row>
      <xdr:rowOff>25400</xdr:rowOff>
    </xdr:to>
    <xdr:graphicFrame macro="">
      <xdr:nvGraphicFramePr>
        <xdr:cNvPr id="476" name="Chart 253">
          <a:extLst>
            <a:ext uri="{FF2B5EF4-FFF2-40B4-BE49-F238E27FC236}">
              <a16:creationId xmlns:a16="http://schemas.microsoft.com/office/drawing/2014/main" id="{81AD114F-20B0-4ADE-82B5-55806005133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7"/>
        </a:graphicData>
      </a:graphic>
    </xdr:graphicFrame>
    <xdr:clientData/>
  </xdr:twoCellAnchor>
  <xdr:twoCellAnchor>
    <xdr:from>
      <xdr:col>10</xdr:col>
      <xdr:colOff>431800</xdr:colOff>
      <xdr:row>1477</xdr:row>
      <xdr:rowOff>152400</xdr:rowOff>
    </xdr:from>
    <xdr:to>
      <xdr:col>17</xdr:col>
      <xdr:colOff>82550</xdr:colOff>
      <xdr:row>1483</xdr:row>
      <xdr:rowOff>0</xdr:rowOff>
    </xdr:to>
    <xdr:graphicFrame macro="">
      <xdr:nvGraphicFramePr>
        <xdr:cNvPr id="477" name="Chart 254">
          <a:extLst>
            <a:ext uri="{FF2B5EF4-FFF2-40B4-BE49-F238E27FC236}">
              <a16:creationId xmlns:a16="http://schemas.microsoft.com/office/drawing/2014/main" id="{ACCE9838-3EFC-4457-9C42-57DBF5F9ACE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8"/>
        </a:graphicData>
      </a:graphic>
    </xdr:graphicFrame>
    <xdr:clientData/>
  </xdr:twoCellAnchor>
  <xdr:twoCellAnchor>
    <xdr:from>
      <xdr:col>10</xdr:col>
      <xdr:colOff>431800</xdr:colOff>
      <xdr:row>1483</xdr:row>
      <xdr:rowOff>152400</xdr:rowOff>
    </xdr:from>
    <xdr:to>
      <xdr:col>17</xdr:col>
      <xdr:colOff>152400</xdr:colOff>
      <xdr:row>1489</xdr:row>
      <xdr:rowOff>25400</xdr:rowOff>
    </xdr:to>
    <xdr:graphicFrame macro="">
      <xdr:nvGraphicFramePr>
        <xdr:cNvPr id="478" name="Chart 255">
          <a:extLst>
            <a:ext uri="{FF2B5EF4-FFF2-40B4-BE49-F238E27FC236}">
              <a16:creationId xmlns:a16="http://schemas.microsoft.com/office/drawing/2014/main" id="{9C8CC390-ABA9-4B19-AB81-717882EA9B3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9"/>
        </a:graphicData>
      </a:graphic>
    </xdr:graphicFrame>
    <xdr:clientData/>
  </xdr:twoCellAnchor>
  <xdr:twoCellAnchor>
    <xdr:from>
      <xdr:col>10</xdr:col>
      <xdr:colOff>431800</xdr:colOff>
      <xdr:row>1489</xdr:row>
      <xdr:rowOff>152400</xdr:rowOff>
    </xdr:from>
    <xdr:to>
      <xdr:col>17</xdr:col>
      <xdr:colOff>152400</xdr:colOff>
      <xdr:row>1495</xdr:row>
      <xdr:rowOff>25400</xdr:rowOff>
    </xdr:to>
    <xdr:graphicFrame macro="">
      <xdr:nvGraphicFramePr>
        <xdr:cNvPr id="479" name="Chart 256">
          <a:extLst>
            <a:ext uri="{FF2B5EF4-FFF2-40B4-BE49-F238E27FC236}">
              <a16:creationId xmlns:a16="http://schemas.microsoft.com/office/drawing/2014/main" id="{C1016B91-730F-437C-A76D-E6750080CD4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0"/>
        </a:graphicData>
      </a:graphic>
    </xdr:graphicFrame>
    <xdr:clientData/>
  </xdr:twoCellAnchor>
  <xdr:twoCellAnchor>
    <xdr:from>
      <xdr:col>10</xdr:col>
      <xdr:colOff>431800</xdr:colOff>
      <xdr:row>1495</xdr:row>
      <xdr:rowOff>152400</xdr:rowOff>
    </xdr:from>
    <xdr:to>
      <xdr:col>17</xdr:col>
      <xdr:colOff>152400</xdr:colOff>
      <xdr:row>1501</xdr:row>
      <xdr:rowOff>25400</xdr:rowOff>
    </xdr:to>
    <xdr:graphicFrame macro="">
      <xdr:nvGraphicFramePr>
        <xdr:cNvPr id="480" name="Chart 257">
          <a:extLst>
            <a:ext uri="{FF2B5EF4-FFF2-40B4-BE49-F238E27FC236}">
              <a16:creationId xmlns:a16="http://schemas.microsoft.com/office/drawing/2014/main" id="{BF896C1F-7DAD-46B0-A9C7-411367B8784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1"/>
        </a:graphicData>
      </a:graphic>
    </xdr:graphicFrame>
    <xdr:clientData/>
  </xdr:twoCellAnchor>
  <xdr:twoCellAnchor>
    <xdr:from>
      <xdr:col>10</xdr:col>
      <xdr:colOff>431800</xdr:colOff>
      <xdr:row>1501</xdr:row>
      <xdr:rowOff>152400</xdr:rowOff>
    </xdr:from>
    <xdr:to>
      <xdr:col>17</xdr:col>
      <xdr:colOff>152400</xdr:colOff>
      <xdr:row>1507</xdr:row>
      <xdr:rowOff>25400</xdr:rowOff>
    </xdr:to>
    <xdr:graphicFrame macro="">
      <xdr:nvGraphicFramePr>
        <xdr:cNvPr id="481" name="Chart 258">
          <a:extLst>
            <a:ext uri="{FF2B5EF4-FFF2-40B4-BE49-F238E27FC236}">
              <a16:creationId xmlns:a16="http://schemas.microsoft.com/office/drawing/2014/main" id="{6A51B77C-94D1-42D8-8E52-EDC39C2FDA8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2"/>
        </a:graphicData>
      </a:graphic>
    </xdr:graphicFrame>
    <xdr:clientData/>
  </xdr:twoCellAnchor>
  <xdr:twoCellAnchor>
    <xdr:from>
      <xdr:col>10</xdr:col>
      <xdr:colOff>431800</xdr:colOff>
      <xdr:row>1507</xdr:row>
      <xdr:rowOff>146050</xdr:rowOff>
    </xdr:from>
    <xdr:to>
      <xdr:col>17</xdr:col>
      <xdr:colOff>152400</xdr:colOff>
      <xdr:row>1513</xdr:row>
      <xdr:rowOff>19050</xdr:rowOff>
    </xdr:to>
    <xdr:graphicFrame macro="">
      <xdr:nvGraphicFramePr>
        <xdr:cNvPr id="482" name="Chart 259">
          <a:extLst>
            <a:ext uri="{FF2B5EF4-FFF2-40B4-BE49-F238E27FC236}">
              <a16:creationId xmlns:a16="http://schemas.microsoft.com/office/drawing/2014/main" id="{DC42F637-55A5-4969-9735-3C074DC9C05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3"/>
        </a:graphicData>
      </a:graphic>
    </xdr:graphicFrame>
    <xdr:clientData/>
  </xdr:twoCellAnchor>
  <xdr:twoCellAnchor>
    <xdr:from>
      <xdr:col>10</xdr:col>
      <xdr:colOff>431800</xdr:colOff>
      <xdr:row>1513</xdr:row>
      <xdr:rowOff>146050</xdr:rowOff>
    </xdr:from>
    <xdr:to>
      <xdr:col>17</xdr:col>
      <xdr:colOff>152400</xdr:colOff>
      <xdr:row>1519</xdr:row>
      <xdr:rowOff>19050</xdr:rowOff>
    </xdr:to>
    <xdr:graphicFrame macro="">
      <xdr:nvGraphicFramePr>
        <xdr:cNvPr id="483" name="Chart 260">
          <a:extLst>
            <a:ext uri="{FF2B5EF4-FFF2-40B4-BE49-F238E27FC236}">
              <a16:creationId xmlns:a16="http://schemas.microsoft.com/office/drawing/2014/main" id="{49B46D2C-B38A-4869-AA88-1AF740DD428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4"/>
        </a:graphicData>
      </a:graphic>
    </xdr:graphicFrame>
    <xdr:clientData/>
  </xdr:twoCellAnchor>
  <xdr:twoCellAnchor>
    <xdr:from>
      <xdr:col>10</xdr:col>
      <xdr:colOff>431800</xdr:colOff>
      <xdr:row>1519</xdr:row>
      <xdr:rowOff>114300</xdr:rowOff>
    </xdr:from>
    <xdr:to>
      <xdr:col>17</xdr:col>
      <xdr:colOff>152400</xdr:colOff>
      <xdr:row>1524</xdr:row>
      <xdr:rowOff>158750</xdr:rowOff>
    </xdr:to>
    <xdr:graphicFrame macro="">
      <xdr:nvGraphicFramePr>
        <xdr:cNvPr id="484" name="Chart 261">
          <a:extLst>
            <a:ext uri="{FF2B5EF4-FFF2-40B4-BE49-F238E27FC236}">
              <a16:creationId xmlns:a16="http://schemas.microsoft.com/office/drawing/2014/main" id="{1C1B73E7-696A-45D5-B375-B0840B5B56D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5"/>
        </a:graphicData>
      </a:graphic>
    </xdr:graphicFrame>
    <xdr:clientData/>
  </xdr:twoCellAnchor>
  <xdr:twoCellAnchor>
    <xdr:from>
      <xdr:col>10</xdr:col>
      <xdr:colOff>431800</xdr:colOff>
      <xdr:row>1525</xdr:row>
      <xdr:rowOff>146050</xdr:rowOff>
    </xdr:from>
    <xdr:to>
      <xdr:col>17</xdr:col>
      <xdr:colOff>152400</xdr:colOff>
      <xdr:row>1531</xdr:row>
      <xdr:rowOff>19050</xdr:rowOff>
    </xdr:to>
    <xdr:graphicFrame macro="">
      <xdr:nvGraphicFramePr>
        <xdr:cNvPr id="485" name="Chart 262">
          <a:extLst>
            <a:ext uri="{FF2B5EF4-FFF2-40B4-BE49-F238E27FC236}">
              <a16:creationId xmlns:a16="http://schemas.microsoft.com/office/drawing/2014/main" id="{751E6DE4-0A0B-4796-BFFD-3AC88957B85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6"/>
        </a:graphicData>
      </a:graphic>
    </xdr:graphicFrame>
    <xdr:clientData/>
  </xdr:twoCellAnchor>
  <xdr:twoCellAnchor>
    <xdr:from>
      <xdr:col>10</xdr:col>
      <xdr:colOff>431800</xdr:colOff>
      <xdr:row>1531</xdr:row>
      <xdr:rowOff>146050</xdr:rowOff>
    </xdr:from>
    <xdr:to>
      <xdr:col>17</xdr:col>
      <xdr:colOff>152400</xdr:colOff>
      <xdr:row>1537</xdr:row>
      <xdr:rowOff>19050</xdr:rowOff>
    </xdr:to>
    <xdr:graphicFrame macro="">
      <xdr:nvGraphicFramePr>
        <xdr:cNvPr id="486" name="Chart 263">
          <a:extLst>
            <a:ext uri="{FF2B5EF4-FFF2-40B4-BE49-F238E27FC236}">
              <a16:creationId xmlns:a16="http://schemas.microsoft.com/office/drawing/2014/main" id="{F4B55D27-54C8-444B-81FD-B95CB03AA1B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7"/>
        </a:graphicData>
      </a:graphic>
    </xdr:graphicFrame>
    <xdr:clientData/>
  </xdr:twoCellAnchor>
  <xdr:twoCellAnchor>
    <xdr:from>
      <xdr:col>10</xdr:col>
      <xdr:colOff>431800</xdr:colOff>
      <xdr:row>1537</xdr:row>
      <xdr:rowOff>146050</xdr:rowOff>
    </xdr:from>
    <xdr:to>
      <xdr:col>17</xdr:col>
      <xdr:colOff>152400</xdr:colOff>
      <xdr:row>1543</xdr:row>
      <xdr:rowOff>19050</xdr:rowOff>
    </xdr:to>
    <xdr:graphicFrame macro="">
      <xdr:nvGraphicFramePr>
        <xdr:cNvPr id="487" name="Chart 264">
          <a:extLst>
            <a:ext uri="{FF2B5EF4-FFF2-40B4-BE49-F238E27FC236}">
              <a16:creationId xmlns:a16="http://schemas.microsoft.com/office/drawing/2014/main" id="{C589154B-2FBB-473F-BA44-6FF4481DEF0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8"/>
        </a:graphicData>
      </a:graphic>
    </xdr:graphicFrame>
    <xdr:clientData/>
  </xdr:twoCellAnchor>
  <xdr:twoCellAnchor>
    <xdr:from>
      <xdr:col>10</xdr:col>
      <xdr:colOff>431800</xdr:colOff>
      <xdr:row>1543</xdr:row>
      <xdr:rowOff>146050</xdr:rowOff>
    </xdr:from>
    <xdr:to>
      <xdr:col>17</xdr:col>
      <xdr:colOff>152400</xdr:colOff>
      <xdr:row>1549</xdr:row>
      <xdr:rowOff>19050</xdr:rowOff>
    </xdr:to>
    <xdr:graphicFrame macro="">
      <xdr:nvGraphicFramePr>
        <xdr:cNvPr id="488" name="Chart 265">
          <a:extLst>
            <a:ext uri="{FF2B5EF4-FFF2-40B4-BE49-F238E27FC236}">
              <a16:creationId xmlns:a16="http://schemas.microsoft.com/office/drawing/2014/main" id="{94B22800-7BFD-41EC-BCD6-B40DA7EB9CD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9"/>
        </a:graphicData>
      </a:graphic>
    </xdr:graphicFrame>
    <xdr:clientData/>
  </xdr:twoCellAnchor>
  <xdr:twoCellAnchor>
    <xdr:from>
      <xdr:col>10</xdr:col>
      <xdr:colOff>431800</xdr:colOff>
      <xdr:row>1549</xdr:row>
      <xdr:rowOff>146050</xdr:rowOff>
    </xdr:from>
    <xdr:to>
      <xdr:col>17</xdr:col>
      <xdr:colOff>152400</xdr:colOff>
      <xdr:row>1555</xdr:row>
      <xdr:rowOff>19050</xdr:rowOff>
    </xdr:to>
    <xdr:graphicFrame macro="">
      <xdr:nvGraphicFramePr>
        <xdr:cNvPr id="489" name="Chart 266">
          <a:extLst>
            <a:ext uri="{FF2B5EF4-FFF2-40B4-BE49-F238E27FC236}">
              <a16:creationId xmlns:a16="http://schemas.microsoft.com/office/drawing/2014/main" id="{E6AE4F98-E99B-4A6C-908D-72C14ABD96E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0"/>
        </a:graphicData>
      </a:graphic>
    </xdr:graphicFrame>
    <xdr:clientData/>
  </xdr:twoCellAnchor>
  <xdr:twoCellAnchor>
    <xdr:from>
      <xdr:col>10</xdr:col>
      <xdr:colOff>431800</xdr:colOff>
      <xdr:row>1555</xdr:row>
      <xdr:rowOff>146050</xdr:rowOff>
    </xdr:from>
    <xdr:to>
      <xdr:col>17</xdr:col>
      <xdr:colOff>152400</xdr:colOff>
      <xdr:row>1561</xdr:row>
      <xdr:rowOff>19050</xdr:rowOff>
    </xdr:to>
    <xdr:graphicFrame macro="">
      <xdr:nvGraphicFramePr>
        <xdr:cNvPr id="490" name="Chart 267">
          <a:extLst>
            <a:ext uri="{FF2B5EF4-FFF2-40B4-BE49-F238E27FC236}">
              <a16:creationId xmlns:a16="http://schemas.microsoft.com/office/drawing/2014/main" id="{A75D0D0D-34A7-43AD-8A1A-C167EA2846D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1"/>
        </a:graphicData>
      </a:graphic>
    </xdr:graphicFrame>
    <xdr:clientData/>
  </xdr:twoCellAnchor>
  <xdr:twoCellAnchor>
    <xdr:from>
      <xdr:col>10</xdr:col>
      <xdr:colOff>412750</xdr:colOff>
      <xdr:row>428</xdr:row>
      <xdr:rowOff>0</xdr:rowOff>
    </xdr:from>
    <xdr:to>
      <xdr:col>17</xdr:col>
      <xdr:colOff>158750</xdr:colOff>
      <xdr:row>433</xdr:row>
      <xdr:rowOff>76200</xdr:rowOff>
    </xdr:to>
    <xdr:graphicFrame macro="">
      <xdr:nvGraphicFramePr>
        <xdr:cNvPr id="491" name="Chart 268">
          <a:extLst>
            <a:ext uri="{FF2B5EF4-FFF2-40B4-BE49-F238E27FC236}">
              <a16:creationId xmlns:a16="http://schemas.microsoft.com/office/drawing/2014/main" id="{D8A68B5C-9D4B-4F1E-95B4-3F806B46F5C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2"/>
        </a:graphicData>
      </a:graphic>
    </xdr:graphicFrame>
    <xdr:clientData/>
  </xdr:twoCellAnchor>
  <xdr:twoCellAnchor>
    <xdr:from>
      <xdr:col>10</xdr:col>
      <xdr:colOff>438150</xdr:colOff>
      <xdr:row>887</xdr:row>
      <xdr:rowOff>107950</xdr:rowOff>
    </xdr:from>
    <xdr:to>
      <xdr:col>17</xdr:col>
      <xdr:colOff>133350</xdr:colOff>
      <xdr:row>893</xdr:row>
      <xdr:rowOff>6350</xdr:rowOff>
    </xdr:to>
    <xdr:graphicFrame macro="">
      <xdr:nvGraphicFramePr>
        <xdr:cNvPr id="492" name="Chart 269">
          <a:extLst>
            <a:ext uri="{FF2B5EF4-FFF2-40B4-BE49-F238E27FC236}">
              <a16:creationId xmlns:a16="http://schemas.microsoft.com/office/drawing/2014/main" id="{7CC007C1-DC06-42C0-B00D-E13DA41C811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3"/>
        </a:graphicData>
      </a:graphic>
    </xdr:graphicFrame>
    <xdr:clientData/>
  </xdr:twoCellAnchor>
  <xdr:twoCellAnchor>
    <xdr:from>
      <xdr:col>10</xdr:col>
      <xdr:colOff>450850</xdr:colOff>
      <xdr:row>905</xdr:row>
      <xdr:rowOff>88900</xdr:rowOff>
    </xdr:from>
    <xdr:to>
      <xdr:col>17</xdr:col>
      <xdr:colOff>158750</xdr:colOff>
      <xdr:row>911</xdr:row>
      <xdr:rowOff>57150</xdr:rowOff>
    </xdr:to>
    <xdr:graphicFrame macro="">
      <xdr:nvGraphicFramePr>
        <xdr:cNvPr id="493" name="Chart 270">
          <a:extLst>
            <a:ext uri="{FF2B5EF4-FFF2-40B4-BE49-F238E27FC236}">
              <a16:creationId xmlns:a16="http://schemas.microsoft.com/office/drawing/2014/main" id="{3091DC42-ED22-4630-8932-BD9805A0EC0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4"/>
        </a:graphicData>
      </a:graphic>
    </xdr:graphicFrame>
    <xdr:clientData/>
  </xdr:twoCellAnchor>
  <xdr:twoCellAnchor>
    <xdr:from>
      <xdr:col>10</xdr:col>
      <xdr:colOff>412750</xdr:colOff>
      <xdr:row>1059</xdr:row>
      <xdr:rowOff>133350</xdr:rowOff>
    </xdr:from>
    <xdr:to>
      <xdr:col>17</xdr:col>
      <xdr:colOff>158750</xdr:colOff>
      <xdr:row>1065</xdr:row>
      <xdr:rowOff>38100</xdr:rowOff>
    </xdr:to>
    <xdr:graphicFrame macro="">
      <xdr:nvGraphicFramePr>
        <xdr:cNvPr id="494" name="Chart 271">
          <a:extLst>
            <a:ext uri="{FF2B5EF4-FFF2-40B4-BE49-F238E27FC236}">
              <a16:creationId xmlns:a16="http://schemas.microsoft.com/office/drawing/2014/main" id="{6A93DA50-7CFD-4222-8B3E-239015CD4AC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5"/>
        </a:graphicData>
      </a:graphic>
    </xdr:graphicFrame>
    <xdr:clientData/>
  </xdr:twoCellAnchor>
  <xdr:twoCellAnchor>
    <xdr:from>
      <xdr:col>10</xdr:col>
      <xdr:colOff>438150</xdr:colOff>
      <xdr:row>1179</xdr:row>
      <xdr:rowOff>114300</xdr:rowOff>
    </xdr:from>
    <xdr:to>
      <xdr:col>17</xdr:col>
      <xdr:colOff>133350</xdr:colOff>
      <xdr:row>1185</xdr:row>
      <xdr:rowOff>0</xdr:rowOff>
    </xdr:to>
    <xdr:graphicFrame macro="">
      <xdr:nvGraphicFramePr>
        <xdr:cNvPr id="495" name="Chart 272">
          <a:extLst>
            <a:ext uri="{FF2B5EF4-FFF2-40B4-BE49-F238E27FC236}">
              <a16:creationId xmlns:a16="http://schemas.microsoft.com/office/drawing/2014/main" id="{DD7E61B7-675B-4E97-8791-5CC78A23F5D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6"/>
        </a:graphicData>
      </a:graphic>
    </xdr:graphicFrame>
    <xdr:clientData/>
  </xdr:twoCellAnchor>
  <xdr:twoCellAnchor>
    <xdr:from>
      <xdr:col>10</xdr:col>
      <xdr:colOff>450850</xdr:colOff>
      <xdr:row>1221</xdr:row>
      <xdr:rowOff>76200</xdr:rowOff>
    </xdr:from>
    <xdr:to>
      <xdr:col>17</xdr:col>
      <xdr:colOff>152400</xdr:colOff>
      <xdr:row>1227</xdr:row>
      <xdr:rowOff>38100</xdr:rowOff>
    </xdr:to>
    <xdr:graphicFrame macro="">
      <xdr:nvGraphicFramePr>
        <xdr:cNvPr id="496" name="Chart 274">
          <a:extLst>
            <a:ext uri="{FF2B5EF4-FFF2-40B4-BE49-F238E27FC236}">
              <a16:creationId xmlns:a16="http://schemas.microsoft.com/office/drawing/2014/main" id="{C8EE6B3C-473C-4BF9-ABE1-7858990F442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7"/>
        </a:graphicData>
      </a:graphic>
    </xdr:graphicFrame>
    <xdr:clientData/>
  </xdr:twoCellAnchor>
  <xdr:twoCellAnchor>
    <xdr:from>
      <xdr:col>10</xdr:col>
      <xdr:colOff>419100</xdr:colOff>
      <xdr:row>1233</xdr:row>
      <xdr:rowOff>76200</xdr:rowOff>
    </xdr:from>
    <xdr:to>
      <xdr:col>17</xdr:col>
      <xdr:colOff>152400</xdr:colOff>
      <xdr:row>1239</xdr:row>
      <xdr:rowOff>19050</xdr:rowOff>
    </xdr:to>
    <xdr:graphicFrame macro="">
      <xdr:nvGraphicFramePr>
        <xdr:cNvPr id="497" name="Chart 275">
          <a:extLst>
            <a:ext uri="{FF2B5EF4-FFF2-40B4-BE49-F238E27FC236}">
              <a16:creationId xmlns:a16="http://schemas.microsoft.com/office/drawing/2014/main" id="{03EF04B2-E498-4D8F-AF1A-453CDBD0ABE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8"/>
        </a:graphicData>
      </a:graphic>
    </xdr:graphicFrame>
    <xdr:clientData/>
  </xdr:twoCellAnchor>
  <xdr:twoCellAnchor>
    <xdr:from>
      <xdr:col>10</xdr:col>
      <xdr:colOff>450850</xdr:colOff>
      <xdr:row>1260</xdr:row>
      <xdr:rowOff>0</xdr:rowOff>
    </xdr:from>
    <xdr:to>
      <xdr:col>17</xdr:col>
      <xdr:colOff>158750</xdr:colOff>
      <xdr:row>1264</xdr:row>
      <xdr:rowOff>127000</xdr:rowOff>
    </xdr:to>
    <xdr:graphicFrame macro="">
      <xdr:nvGraphicFramePr>
        <xdr:cNvPr id="498" name="Chart 276">
          <a:extLst>
            <a:ext uri="{FF2B5EF4-FFF2-40B4-BE49-F238E27FC236}">
              <a16:creationId xmlns:a16="http://schemas.microsoft.com/office/drawing/2014/main" id="{B9CC9305-5768-4FE3-B40B-EB2735873DB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9"/>
        </a:graphicData>
      </a:graphic>
    </xdr:graphicFrame>
    <xdr:clientData/>
  </xdr:twoCellAnchor>
  <xdr:twoCellAnchor>
    <xdr:from>
      <xdr:col>10</xdr:col>
      <xdr:colOff>463550</xdr:colOff>
      <xdr:row>1265</xdr:row>
      <xdr:rowOff>63500</xdr:rowOff>
    </xdr:from>
    <xdr:to>
      <xdr:col>17</xdr:col>
      <xdr:colOff>139700</xdr:colOff>
      <xdr:row>1270</xdr:row>
      <xdr:rowOff>146050</xdr:rowOff>
    </xdr:to>
    <xdr:graphicFrame macro="">
      <xdr:nvGraphicFramePr>
        <xdr:cNvPr id="499" name="Chart 277">
          <a:extLst>
            <a:ext uri="{FF2B5EF4-FFF2-40B4-BE49-F238E27FC236}">
              <a16:creationId xmlns:a16="http://schemas.microsoft.com/office/drawing/2014/main" id="{1E27D781-5AF4-4069-BAA0-04184E989C0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0"/>
        </a:graphicData>
      </a:graphic>
    </xdr:graphicFrame>
    <xdr:clientData/>
  </xdr:twoCellAnchor>
  <xdr:twoCellAnchor>
    <xdr:from>
      <xdr:col>10</xdr:col>
      <xdr:colOff>469900</xdr:colOff>
      <xdr:row>1350</xdr:row>
      <xdr:rowOff>0</xdr:rowOff>
    </xdr:from>
    <xdr:to>
      <xdr:col>17</xdr:col>
      <xdr:colOff>133350</xdr:colOff>
      <xdr:row>1354</xdr:row>
      <xdr:rowOff>139700</xdr:rowOff>
    </xdr:to>
    <xdr:graphicFrame macro="">
      <xdr:nvGraphicFramePr>
        <xdr:cNvPr id="500" name="Chart 279">
          <a:extLst>
            <a:ext uri="{FF2B5EF4-FFF2-40B4-BE49-F238E27FC236}">
              <a16:creationId xmlns:a16="http://schemas.microsoft.com/office/drawing/2014/main" id="{F531A586-C606-4B9E-8BC6-256F396E7CB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1"/>
        </a:graphicData>
      </a:graphic>
    </xdr:graphicFrame>
    <xdr:clientData/>
  </xdr:twoCellAnchor>
  <xdr:twoCellAnchor>
    <xdr:from>
      <xdr:col>10</xdr:col>
      <xdr:colOff>419100</xdr:colOff>
      <xdr:row>1387</xdr:row>
      <xdr:rowOff>107950</xdr:rowOff>
    </xdr:from>
    <xdr:to>
      <xdr:col>17</xdr:col>
      <xdr:colOff>139700</xdr:colOff>
      <xdr:row>1393</xdr:row>
      <xdr:rowOff>63500</xdr:rowOff>
    </xdr:to>
    <xdr:graphicFrame macro="">
      <xdr:nvGraphicFramePr>
        <xdr:cNvPr id="501" name="Chart 280">
          <a:extLst>
            <a:ext uri="{FF2B5EF4-FFF2-40B4-BE49-F238E27FC236}">
              <a16:creationId xmlns:a16="http://schemas.microsoft.com/office/drawing/2014/main" id="{F5495770-08B8-4718-98AA-8F677DBD3D1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2"/>
        </a:graphicData>
      </a:graphic>
    </xdr:graphicFrame>
    <xdr:clientData/>
  </xdr:twoCellAnchor>
  <xdr:twoCellAnchor>
    <xdr:from>
      <xdr:col>10</xdr:col>
      <xdr:colOff>412750</xdr:colOff>
      <xdr:row>1399</xdr:row>
      <xdr:rowOff>142875</xdr:rowOff>
    </xdr:from>
    <xdr:to>
      <xdr:col>17</xdr:col>
      <xdr:colOff>69850</xdr:colOff>
      <xdr:row>1405</xdr:row>
      <xdr:rowOff>88900</xdr:rowOff>
    </xdr:to>
    <xdr:graphicFrame macro="">
      <xdr:nvGraphicFramePr>
        <xdr:cNvPr id="502" name="Chart 281">
          <a:extLst>
            <a:ext uri="{FF2B5EF4-FFF2-40B4-BE49-F238E27FC236}">
              <a16:creationId xmlns:a16="http://schemas.microsoft.com/office/drawing/2014/main" id="{A64771CE-76DC-4382-B940-445AB08FDDB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3"/>
        </a:graphicData>
      </a:graphic>
    </xdr:graphicFrame>
    <xdr:clientData/>
  </xdr:twoCellAnchor>
  <xdr:twoCellAnchor>
    <xdr:from>
      <xdr:col>10</xdr:col>
      <xdr:colOff>469900</xdr:colOff>
      <xdr:row>57</xdr:row>
      <xdr:rowOff>57150</xdr:rowOff>
    </xdr:from>
    <xdr:to>
      <xdr:col>17</xdr:col>
      <xdr:colOff>158750</xdr:colOff>
      <xdr:row>63</xdr:row>
      <xdr:rowOff>0</xdr:rowOff>
    </xdr:to>
    <xdr:graphicFrame macro="">
      <xdr:nvGraphicFramePr>
        <xdr:cNvPr id="503" name="Chart 282">
          <a:extLst>
            <a:ext uri="{FF2B5EF4-FFF2-40B4-BE49-F238E27FC236}">
              <a16:creationId xmlns:a16="http://schemas.microsoft.com/office/drawing/2014/main" id="{ACCC82B3-8B9B-4438-BC1B-4E86F7FCFA5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4"/>
        </a:graphicData>
      </a:graphic>
    </xdr:graphicFrame>
    <xdr:clientData/>
  </xdr:twoCellAnchor>
  <xdr:twoCellAnchor>
    <xdr:from>
      <xdr:col>10</xdr:col>
      <xdr:colOff>400050</xdr:colOff>
      <xdr:row>112</xdr:row>
      <xdr:rowOff>6350</xdr:rowOff>
    </xdr:from>
    <xdr:to>
      <xdr:col>17</xdr:col>
      <xdr:colOff>101600</xdr:colOff>
      <xdr:row>117</xdr:row>
      <xdr:rowOff>38100</xdr:rowOff>
    </xdr:to>
    <xdr:graphicFrame macro="">
      <xdr:nvGraphicFramePr>
        <xdr:cNvPr id="504" name="Chart 283">
          <a:extLst>
            <a:ext uri="{FF2B5EF4-FFF2-40B4-BE49-F238E27FC236}">
              <a16:creationId xmlns:a16="http://schemas.microsoft.com/office/drawing/2014/main" id="{13AC4F7B-18FD-4597-BEE0-2FDB74C5E97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5"/>
        </a:graphicData>
      </a:graphic>
    </xdr:graphicFrame>
    <xdr:clientData/>
  </xdr:twoCellAnchor>
  <xdr:twoCellAnchor>
    <xdr:from>
      <xdr:col>10</xdr:col>
      <xdr:colOff>400050</xdr:colOff>
      <xdr:row>130</xdr:row>
      <xdr:rowOff>0</xdr:rowOff>
    </xdr:from>
    <xdr:to>
      <xdr:col>17</xdr:col>
      <xdr:colOff>107950</xdr:colOff>
      <xdr:row>134</xdr:row>
      <xdr:rowOff>139700</xdr:rowOff>
    </xdr:to>
    <xdr:graphicFrame macro="">
      <xdr:nvGraphicFramePr>
        <xdr:cNvPr id="505" name="Chart 284">
          <a:extLst>
            <a:ext uri="{FF2B5EF4-FFF2-40B4-BE49-F238E27FC236}">
              <a16:creationId xmlns:a16="http://schemas.microsoft.com/office/drawing/2014/main" id="{06BFE5C9-86FA-4B0B-96AF-EFA0A43299F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6"/>
        </a:graphicData>
      </a:graphic>
    </xdr:graphicFrame>
    <xdr:clientData/>
  </xdr:twoCellAnchor>
  <xdr:twoCellAnchor>
    <xdr:from>
      <xdr:col>10</xdr:col>
      <xdr:colOff>450850</xdr:colOff>
      <xdr:row>160</xdr:row>
      <xdr:rowOff>0</xdr:rowOff>
    </xdr:from>
    <xdr:to>
      <xdr:col>17</xdr:col>
      <xdr:colOff>139700</xdr:colOff>
      <xdr:row>164</xdr:row>
      <xdr:rowOff>101600</xdr:rowOff>
    </xdr:to>
    <xdr:graphicFrame macro="">
      <xdr:nvGraphicFramePr>
        <xdr:cNvPr id="506" name="Chart 285">
          <a:extLst>
            <a:ext uri="{FF2B5EF4-FFF2-40B4-BE49-F238E27FC236}">
              <a16:creationId xmlns:a16="http://schemas.microsoft.com/office/drawing/2014/main" id="{35534B7C-9191-4428-B891-43C690E25E5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7"/>
        </a:graphicData>
      </a:graphic>
    </xdr:graphicFrame>
    <xdr:clientData/>
  </xdr:twoCellAnchor>
  <xdr:twoCellAnchor>
    <xdr:from>
      <xdr:col>10</xdr:col>
      <xdr:colOff>450850</xdr:colOff>
      <xdr:row>226</xdr:row>
      <xdr:rowOff>0</xdr:rowOff>
    </xdr:from>
    <xdr:to>
      <xdr:col>17</xdr:col>
      <xdr:colOff>139700</xdr:colOff>
      <xdr:row>230</xdr:row>
      <xdr:rowOff>146050</xdr:rowOff>
    </xdr:to>
    <xdr:graphicFrame macro="">
      <xdr:nvGraphicFramePr>
        <xdr:cNvPr id="507" name="Chart 286">
          <a:extLst>
            <a:ext uri="{FF2B5EF4-FFF2-40B4-BE49-F238E27FC236}">
              <a16:creationId xmlns:a16="http://schemas.microsoft.com/office/drawing/2014/main" id="{C2C866E6-1B86-43A8-A070-F9D68B9D553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8"/>
        </a:graphicData>
      </a:graphic>
    </xdr:graphicFrame>
    <xdr:clientData/>
  </xdr:twoCellAnchor>
  <xdr:twoCellAnchor>
    <xdr:from>
      <xdr:col>10</xdr:col>
      <xdr:colOff>431800</xdr:colOff>
      <xdr:row>433</xdr:row>
      <xdr:rowOff>133350</xdr:rowOff>
    </xdr:from>
    <xdr:to>
      <xdr:col>17</xdr:col>
      <xdr:colOff>152400</xdr:colOff>
      <xdr:row>439</xdr:row>
      <xdr:rowOff>6350</xdr:rowOff>
    </xdr:to>
    <xdr:graphicFrame macro="">
      <xdr:nvGraphicFramePr>
        <xdr:cNvPr id="508" name="Chart 81">
          <a:extLst>
            <a:ext uri="{FF2B5EF4-FFF2-40B4-BE49-F238E27FC236}">
              <a16:creationId xmlns:a16="http://schemas.microsoft.com/office/drawing/2014/main" id="{09792C0A-C161-4A5D-91E7-E45A76605F2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9"/>
        </a:graphicData>
      </a:graphic>
    </xdr:graphicFrame>
    <xdr:clientData/>
  </xdr:twoCellAnchor>
  <xdr:twoCellAnchor>
    <xdr:from>
      <xdr:col>10</xdr:col>
      <xdr:colOff>438150</xdr:colOff>
      <xdr:row>544</xdr:row>
      <xdr:rowOff>0</xdr:rowOff>
    </xdr:from>
    <xdr:to>
      <xdr:col>17</xdr:col>
      <xdr:colOff>158750</xdr:colOff>
      <xdr:row>549</xdr:row>
      <xdr:rowOff>6350</xdr:rowOff>
    </xdr:to>
    <xdr:graphicFrame macro="">
      <xdr:nvGraphicFramePr>
        <xdr:cNvPr id="509" name="Chart 102">
          <a:extLst>
            <a:ext uri="{FF2B5EF4-FFF2-40B4-BE49-F238E27FC236}">
              <a16:creationId xmlns:a16="http://schemas.microsoft.com/office/drawing/2014/main" id="{8F77B5BD-0733-41D0-956C-1D270891315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0"/>
        </a:graphicData>
      </a:graphic>
    </xdr:graphicFrame>
    <xdr:clientData/>
  </xdr:twoCellAnchor>
  <xdr:twoCellAnchor>
    <xdr:from>
      <xdr:col>10</xdr:col>
      <xdr:colOff>463550</xdr:colOff>
      <xdr:row>663</xdr:row>
      <xdr:rowOff>38100</xdr:rowOff>
    </xdr:from>
    <xdr:to>
      <xdr:col>17</xdr:col>
      <xdr:colOff>177800</xdr:colOff>
      <xdr:row>668</xdr:row>
      <xdr:rowOff>107950</xdr:rowOff>
    </xdr:to>
    <xdr:graphicFrame macro="">
      <xdr:nvGraphicFramePr>
        <xdr:cNvPr id="510" name="Chart 123">
          <a:extLst>
            <a:ext uri="{FF2B5EF4-FFF2-40B4-BE49-F238E27FC236}">
              <a16:creationId xmlns:a16="http://schemas.microsoft.com/office/drawing/2014/main" id="{DDAE8DDF-2694-4041-AAA1-FB51A31AFBE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1"/>
        </a:graphicData>
      </a:graphic>
    </xdr:graphicFrame>
    <xdr:clientData/>
  </xdr:twoCellAnchor>
  <xdr:twoCellAnchor>
    <xdr:from>
      <xdr:col>10</xdr:col>
      <xdr:colOff>431800</xdr:colOff>
      <xdr:row>759</xdr:row>
      <xdr:rowOff>114300</xdr:rowOff>
    </xdr:from>
    <xdr:to>
      <xdr:col>17</xdr:col>
      <xdr:colOff>152400</xdr:colOff>
      <xdr:row>764</xdr:row>
      <xdr:rowOff>158750</xdr:rowOff>
    </xdr:to>
    <xdr:graphicFrame macro="">
      <xdr:nvGraphicFramePr>
        <xdr:cNvPr id="511" name="Chart 141">
          <a:extLst>
            <a:ext uri="{FF2B5EF4-FFF2-40B4-BE49-F238E27FC236}">
              <a16:creationId xmlns:a16="http://schemas.microsoft.com/office/drawing/2014/main" id="{45BB1FE3-CFC1-49FE-86A4-23AA3AEF065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2"/>
        </a:graphicData>
      </a:graphic>
    </xdr:graphicFrame>
    <xdr:clientData/>
  </xdr:twoCellAnchor>
  <xdr:twoCellAnchor>
    <xdr:from>
      <xdr:col>10</xdr:col>
      <xdr:colOff>419100</xdr:colOff>
      <xdr:row>893</xdr:row>
      <xdr:rowOff>146050</xdr:rowOff>
    </xdr:from>
    <xdr:to>
      <xdr:col>17</xdr:col>
      <xdr:colOff>107950</xdr:colOff>
      <xdr:row>899</xdr:row>
      <xdr:rowOff>44450</xdr:rowOff>
    </xdr:to>
    <xdr:graphicFrame macro="">
      <xdr:nvGraphicFramePr>
        <xdr:cNvPr id="513" name="Chart 269">
          <a:extLst>
            <a:ext uri="{FF2B5EF4-FFF2-40B4-BE49-F238E27FC236}">
              <a16:creationId xmlns:a16="http://schemas.microsoft.com/office/drawing/2014/main" id="{527D5A5C-7D9E-4F27-B023-692BA7C2A2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3"/>
        </a:graphicData>
      </a:graphic>
    </xdr:graphicFrame>
    <xdr:clientData/>
  </xdr:twoCellAnchor>
  <xdr:twoCellAnchor>
    <xdr:from>
      <xdr:col>10</xdr:col>
      <xdr:colOff>419100</xdr:colOff>
      <xdr:row>1046</xdr:row>
      <xdr:rowOff>38100</xdr:rowOff>
    </xdr:from>
    <xdr:to>
      <xdr:col>17</xdr:col>
      <xdr:colOff>139700</xdr:colOff>
      <xdr:row>1051</xdr:row>
      <xdr:rowOff>63500</xdr:rowOff>
    </xdr:to>
    <xdr:graphicFrame macro="">
      <xdr:nvGraphicFramePr>
        <xdr:cNvPr id="514" name="Chart 191">
          <a:extLst>
            <a:ext uri="{FF2B5EF4-FFF2-40B4-BE49-F238E27FC236}">
              <a16:creationId xmlns:a16="http://schemas.microsoft.com/office/drawing/2014/main" id="{94482749-6658-4523-8135-F20F94AEF5C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4"/>
        </a:graphicData>
      </a:graphic>
    </xdr:graphicFrame>
    <xdr:clientData/>
  </xdr:twoCellAnchor>
  <xdr:twoCellAnchor>
    <xdr:from>
      <xdr:col>10</xdr:col>
      <xdr:colOff>431800</xdr:colOff>
      <xdr:row>1367</xdr:row>
      <xdr:rowOff>95250</xdr:rowOff>
    </xdr:from>
    <xdr:to>
      <xdr:col>17</xdr:col>
      <xdr:colOff>152400</xdr:colOff>
      <xdr:row>1372</xdr:row>
      <xdr:rowOff>139700</xdr:rowOff>
    </xdr:to>
    <xdr:graphicFrame macro="">
      <xdr:nvGraphicFramePr>
        <xdr:cNvPr id="516" name="Chart 237">
          <a:extLst>
            <a:ext uri="{FF2B5EF4-FFF2-40B4-BE49-F238E27FC236}">
              <a16:creationId xmlns:a16="http://schemas.microsoft.com/office/drawing/2014/main" id="{E4CFB481-21F1-4180-81D0-26F7DF6ABB9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5"/>
        </a:graphicData>
      </a:graphic>
    </xdr:graphicFrame>
    <xdr:clientData/>
  </xdr:twoCellAnchor>
  <xdr:twoCellAnchor>
    <xdr:from>
      <xdr:col>10</xdr:col>
      <xdr:colOff>419100</xdr:colOff>
      <xdr:row>15</xdr:row>
      <xdr:rowOff>127000</xdr:rowOff>
    </xdr:from>
    <xdr:to>
      <xdr:col>17</xdr:col>
      <xdr:colOff>139700</xdr:colOff>
      <xdr:row>21</xdr:row>
      <xdr:rowOff>0</xdr:rowOff>
    </xdr:to>
    <xdr:graphicFrame macro="">
      <xdr:nvGraphicFramePr>
        <xdr:cNvPr id="517" name="Chart 4">
          <a:extLst>
            <a:ext uri="{FF2B5EF4-FFF2-40B4-BE49-F238E27FC236}">
              <a16:creationId xmlns:a16="http://schemas.microsoft.com/office/drawing/2014/main" id="{97CEC323-5235-4427-AF67-DF73C7BE8E8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6"/>
        </a:graphicData>
      </a:graphic>
    </xdr:graphicFrame>
    <xdr:clientData/>
  </xdr:twoCellAnchor>
  <xdr:twoCellAnchor>
    <xdr:from>
      <xdr:col>10</xdr:col>
      <xdr:colOff>447675</xdr:colOff>
      <xdr:row>1204</xdr:row>
      <xdr:rowOff>0</xdr:rowOff>
    </xdr:from>
    <xdr:to>
      <xdr:col>17</xdr:col>
      <xdr:colOff>168275</xdr:colOff>
      <xdr:row>1209</xdr:row>
      <xdr:rowOff>34925</xdr:rowOff>
    </xdr:to>
    <xdr:graphicFrame macro="">
      <xdr:nvGraphicFramePr>
        <xdr:cNvPr id="3" name="Chart 214">
          <a:extLst>
            <a:ext uri="{FF2B5EF4-FFF2-40B4-BE49-F238E27FC236}">
              <a16:creationId xmlns:a16="http://schemas.microsoft.com/office/drawing/2014/main" id="{1E0729B2-A2E5-461D-8B96-ACF3AFDFB34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7"/>
        </a:graphicData>
      </a:graphic>
    </xdr:graphicFrame>
    <xdr:clientData/>
  </xdr:twoCellAnchor>
  <xdr:twoCellAnchor>
    <xdr:from>
      <xdr:col>10</xdr:col>
      <xdr:colOff>447675</xdr:colOff>
      <xdr:row>827</xdr:row>
      <xdr:rowOff>95250</xdr:rowOff>
    </xdr:from>
    <xdr:to>
      <xdr:col>17</xdr:col>
      <xdr:colOff>168275</xdr:colOff>
      <xdr:row>832</xdr:row>
      <xdr:rowOff>88900</xdr:rowOff>
    </xdr:to>
    <xdr:graphicFrame macro="">
      <xdr:nvGraphicFramePr>
        <xdr:cNvPr id="4" name="Chart 152">
          <a:extLst>
            <a:ext uri="{FF2B5EF4-FFF2-40B4-BE49-F238E27FC236}">
              <a16:creationId xmlns:a16="http://schemas.microsoft.com/office/drawing/2014/main" id="{A3C552D0-B27B-4EC9-9F67-57C518B0642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8"/>
        </a:graphicData>
      </a:graphic>
    </xdr:graphicFrame>
    <xdr:clientData/>
  </xdr:twoCell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0.49927</cdr:x>
      <cdr:y>0.53047</cdr:y>
    </cdr:from>
    <cdr:to>
      <cdr:x>0.52215</cdr:x>
      <cdr:y>0.61943</cdr:y>
    </cdr:to>
    <cdr:sp macro="" textlink="">
      <cdr:nvSpPr>
        <cdr:cNvPr id="5121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808163" y="444885"/>
          <a:ext cx="82596" cy="9027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ffectLst xmlns:a="http://schemas.openxmlformats.org/drawingml/2006/main"/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ZA"/>
        </a:p>
      </cdr:txBody>
    </cdr:sp>
  </cdr:relSizeAnchor>
</c:userShape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V1563"/>
  <sheetViews>
    <sheetView tabSelected="1" view="pageBreakPreview" topLeftCell="A1370" zoomScaleNormal="100" zoomScaleSheetLayoutView="100" workbookViewId="0">
      <selection activeCell="A1382" sqref="A1382:M1561"/>
    </sheetView>
  </sheetViews>
  <sheetFormatPr defaultColWidth="9.1796875" defaultRowHeight="13" x14ac:dyDescent="0.3"/>
  <cols>
    <col min="1" max="1" width="15.81640625" style="29" customWidth="1"/>
    <col min="2" max="8" width="12.7265625" style="3" customWidth="1"/>
    <col min="9" max="10" width="10.7265625" style="3" bestFit="1" customWidth="1"/>
    <col min="11" max="16" width="8.1796875" style="2" customWidth="1"/>
    <col min="17" max="17" width="9.1796875" style="3"/>
    <col min="18" max="18" width="8.1796875" style="28" customWidth="1"/>
    <col min="19" max="19" width="9.1796875" style="3"/>
    <col min="20" max="22" width="8.1796875" style="28" customWidth="1"/>
    <col min="23" max="253" width="9.1796875" style="3"/>
    <col min="254" max="254" width="15.81640625" style="3" customWidth="1"/>
    <col min="255" max="261" width="12.7265625" style="3" customWidth="1"/>
    <col min="262" max="263" width="10.7265625" style="3" bestFit="1" customWidth="1"/>
    <col min="264" max="269" width="8.1796875" style="3" customWidth="1"/>
    <col min="270" max="270" width="9.1796875" style="3"/>
    <col min="271" max="274" width="8.1796875" style="3" customWidth="1"/>
    <col min="275" max="275" width="9.1796875" style="3"/>
    <col min="276" max="278" width="8.1796875" style="3" customWidth="1"/>
    <col min="279" max="509" width="9.1796875" style="3"/>
    <col min="510" max="510" width="15.81640625" style="3" customWidth="1"/>
    <col min="511" max="517" width="12.7265625" style="3" customWidth="1"/>
    <col min="518" max="519" width="10.7265625" style="3" bestFit="1" customWidth="1"/>
    <col min="520" max="525" width="8.1796875" style="3" customWidth="1"/>
    <col min="526" max="526" width="9.1796875" style="3"/>
    <col min="527" max="530" width="8.1796875" style="3" customWidth="1"/>
    <col min="531" max="531" width="9.1796875" style="3"/>
    <col min="532" max="534" width="8.1796875" style="3" customWidth="1"/>
    <col min="535" max="765" width="9.1796875" style="3"/>
    <col min="766" max="766" width="15.81640625" style="3" customWidth="1"/>
    <col min="767" max="773" width="12.7265625" style="3" customWidth="1"/>
    <col min="774" max="775" width="10.7265625" style="3" bestFit="1" customWidth="1"/>
    <col min="776" max="781" width="8.1796875" style="3" customWidth="1"/>
    <col min="782" max="782" width="9.1796875" style="3"/>
    <col min="783" max="786" width="8.1796875" style="3" customWidth="1"/>
    <col min="787" max="787" width="9.1796875" style="3"/>
    <col min="788" max="790" width="8.1796875" style="3" customWidth="1"/>
    <col min="791" max="1021" width="9.1796875" style="3"/>
    <col min="1022" max="1022" width="15.81640625" style="3" customWidth="1"/>
    <col min="1023" max="1029" width="12.7265625" style="3" customWidth="1"/>
    <col min="1030" max="1031" width="10.7265625" style="3" bestFit="1" customWidth="1"/>
    <col min="1032" max="1037" width="8.1796875" style="3" customWidth="1"/>
    <col min="1038" max="1038" width="9.1796875" style="3"/>
    <col min="1039" max="1042" width="8.1796875" style="3" customWidth="1"/>
    <col min="1043" max="1043" width="9.1796875" style="3"/>
    <col min="1044" max="1046" width="8.1796875" style="3" customWidth="1"/>
    <col min="1047" max="1277" width="9.1796875" style="3"/>
    <col min="1278" max="1278" width="15.81640625" style="3" customWidth="1"/>
    <col min="1279" max="1285" width="12.7265625" style="3" customWidth="1"/>
    <col min="1286" max="1287" width="10.7265625" style="3" bestFit="1" customWidth="1"/>
    <col min="1288" max="1293" width="8.1796875" style="3" customWidth="1"/>
    <col min="1294" max="1294" width="9.1796875" style="3"/>
    <col min="1295" max="1298" width="8.1796875" style="3" customWidth="1"/>
    <col min="1299" max="1299" width="9.1796875" style="3"/>
    <col min="1300" max="1302" width="8.1796875" style="3" customWidth="1"/>
    <col min="1303" max="1533" width="9.1796875" style="3"/>
    <col min="1534" max="1534" width="15.81640625" style="3" customWidth="1"/>
    <col min="1535" max="1541" width="12.7265625" style="3" customWidth="1"/>
    <col min="1542" max="1543" width="10.7265625" style="3" bestFit="1" customWidth="1"/>
    <col min="1544" max="1549" width="8.1796875" style="3" customWidth="1"/>
    <col min="1550" max="1550" width="9.1796875" style="3"/>
    <col min="1551" max="1554" width="8.1796875" style="3" customWidth="1"/>
    <col min="1555" max="1555" width="9.1796875" style="3"/>
    <col min="1556" max="1558" width="8.1796875" style="3" customWidth="1"/>
    <col min="1559" max="1789" width="9.1796875" style="3"/>
    <col min="1790" max="1790" width="15.81640625" style="3" customWidth="1"/>
    <col min="1791" max="1797" width="12.7265625" style="3" customWidth="1"/>
    <col min="1798" max="1799" width="10.7265625" style="3" bestFit="1" customWidth="1"/>
    <col min="1800" max="1805" width="8.1796875" style="3" customWidth="1"/>
    <col min="1806" max="1806" width="9.1796875" style="3"/>
    <col min="1807" max="1810" width="8.1796875" style="3" customWidth="1"/>
    <col min="1811" max="1811" width="9.1796875" style="3"/>
    <col min="1812" max="1814" width="8.1796875" style="3" customWidth="1"/>
    <col min="1815" max="2045" width="9.1796875" style="3"/>
    <col min="2046" max="2046" width="15.81640625" style="3" customWidth="1"/>
    <col min="2047" max="2053" width="12.7265625" style="3" customWidth="1"/>
    <col min="2054" max="2055" width="10.7265625" style="3" bestFit="1" customWidth="1"/>
    <col min="2056" max="2061" width="8.1796875" style="3" customWidth="1"/>
    <col min="2062" max="2062" width="9.1796875" style="3"/>
    <col min="2063" max="2066" width="8.1796875" style="3" customWidth="1"/>
    <col min="2067" max="2067" width="9.1796875" style="3"/>
    <col min="2068" max="2070" width="8.1796875" style="3" customWidth="1"/>
    <col min="2071" max="2301" width="9.1796875" style="3"/>
    <col min="2302" max="2302" width="15.81640625" style="3" customWidth="1"/>
    <col min="2303" max="2309" width="12.7265625" style="3" customWidth="1"/>
    <col min="2310" max="2311" width="10.7265625" style="3" bestFit="1" customWidth="1"/>
    <col min="2312" max="2317" width="8.1796875" style="3" customWidth="1"/>
    <col min="2318" max="2318" width="9.1796875" style="3"/>
    <col min="2319" max="2322" width="8.1796875" style="3" customWidth="1"/>
    <col min="2323" max="2323" width="9.1796875" style="3"/>
    <col min="2324" max="2326" width="8.1796875" style="3" customWidth="1"/>
    <col min="2327" max="2557" width="9.1796875" style="3"/>
    <col min="2558" max="2558" width="15.81640625" style="3" customWidth="1"/>
    <col min="2559" max="2565" width="12.7265625" style="3" customWidth="1"/>
    <col min="2566" max="2567" width="10.7265625" style="3" bestFit="1" customWidth="1"/>
    <col min="2568" max="2573" width="8.1796875" style="3" customWidth="1"/>
    <col min="2574" max="2574" width="9.1796875" style="3"/>
    <col min="2575" max="2578" width="8.1796875" style="3" customWidth="1"/>
    <col min="2579" max="2579" width="9.1796875" style="3"/>
    <col min="2580" max="2582" width="8.1796875" style="3" customWidth="1"/>
    <col min="2583" max="2813" width="9.1796875" style="3"/>
    <col min="2814" max="2814" width="15.81640625" style="3" customWidth="1"/>
    <col min="2815" max="2821" width="12.7265625" style="3" customWidth="1"/>
    <col min="2822" max="2823" width="10.7265625" style="3" bestFit="1" customWidth="1"/>
    <col min="2824" max="2829" width="8.1796875" style="3" customWidth="1"/>
    <col min="2830" max="2830" width="9.1796875" style="3"/>
    <col min="2831" max="2834" width="8.1796875" style="3" customWidth="1"/>
    <col min="2835" max="2835" width="9.1796875" style="3"/>
    <col min="2836" max="2838" width="8.1796875" style="3" customWidth="1"/>
    <col min="2839" max="3069" width="9.1796875" style="3"/>
    <col min="3070" max="3070" width="15.81640625" style="3" customWidth="1"/>
    <col min="3071" max="3077" width="12.7265625" style="3" customWidth="1"/>
    <col min="3078" max="3079" width="10.7265625" style="3" bestFit="1" customWidth="1"/>
    <col min="3080" max="3085" width="8.1796875" style="3" customWidth="1"/>
    <col min="3086" max="3086" width="9.1796875" style="3"/>
    <col min="3087" max="3090" width="8.1796875" style="3" customWidth="1"/>
    <col min="3091" max="3091" width="9.1796875" style="3"/>
    <col min="3092" max="3094" width="8.1796875" style="3" customWidth="1"/>
    <col min="3095" max="3325" width="9.1796875" style="3"/>
    <col min="3326" max="3326" width="15.81640625" style="3" customWidth="1"/>
    <col min="3327" max="3333" width="12.7265625" style="3" customWidth="1"/>
    <col min="3334" max="3335" width="10.7265625" style="3" bestFit="1" customWidth="1"/>
    <col min="3336" max="3341" width="8.1796875" style="3" customWidth="1"/>
    <col min="3342" max="3342" width="9.1796875" style="3"/>
    <col min="3343" max="3346" width="8.1796875" style="3" customWidth="1"/>
    <col min="3347" max="3347" width="9.1796875" style="3"/>
    <col min="3348" max="3350" width="8.1796875" style="3" customWidth="1"/>
    <col min="3351" max="3581" width="9.1796875" style="3"/>
    <col min="3582" max="3582" width="15.81640625" style="3" customWidth="1"/>
    <col min="3583" max="3589" width="12.7265625" style="3" customWidth="1"/>
    <col min="3590" max="3591" width="10.7265625" style="3" bestFit="1" customWidth="1"/>
    <col min="3592" max="3597" width="8.1796875" style="3" customWidth="1"/>
    <col min="3598" max="3598" width="9.1796875" style="3"/>
    <col min="3599" max="3602" width="8.1796875" style="3" customWidth="1"/>
    <col min="3603" max="3603" width="9.1796875" style="3"/>
    <col min="3604" max="3606" width="8.1796875" style="3" customWidth="1"/>
    <col min="3607" max="3837" width="9.1796875" style="3"/>
    <col min="3838" max="3838" width="15.81640625" style="3" customWidth="1"/>
    <col min="3839" max="3845" width="12.7265625" style="3" customWidth="1"/>
    <col min="3846" max="3847" width="10.7265625" style="3" bestFit="1" customWidth="1"/>
    <col min="3848" max="3853" width="8.1796875" style="3" customWidth="1"/>
    <col min="3854" max="3854" width="9.1796875" style="3"/>
    <col min="3855" max="3858" width="8.1796875" style="3" customWidth="1"/>
    <col min="3859" max="3859" width="9.1796875" style="3"/>
    <col min="3860" max="3862" width="8.1796875" style="3" customWidth="1"/>
    <col min="3863" max="4093" width="9.1796875" style="3"/>
    <col min="4094" max="4094" width="15.81640625" style="3" customWidth="1"/>
    <col min="4095" max="4101" width="12.7265625" style="3" customWidth="1"/>
    <col min="4102" max="4103" width="10.7265625" style="3" bestFit="1" customWidth="1"/>
    <col min="4104" max="4109" width="8.1796875" style="3" customWidth="1"/>
    <col min="4110" max="4110" width="9.1796875" style="3"/>
    <col min="4111" max="4114" width="8.1796875" style="3" customWidth="1"/>
    <col min="4115" max="4115" width="9.1796875" style="3"/>
    <col min="4116" max="4118" width="8.1796875" style="3" customWidth="1"/>
    <col min="4119" max="4349" width="9.1796875" style="3"/>
    <col min="4350" max="4350" width="15.81640625" style="3" customWidth="1"/>
    <col min="4351" max="4357" width="12.7265625" style="3" customWidth="1"/>
    <col min="4358" max="4359" width="10.7265625" style="3" bestFit="1" customWidth="1"/>
    <col min="4360" max="4365" width="8.1796875" style="3" customWidth="1"/>
    <col min="4366" max="4366" width="9.1796875" style="3"/>
    <col min="4367" max="4370" width="8.1796875" style="3" customWidth="1"/>
    <col min="4371" max="4371" width="9.1796875" style="3"/>
    <col min="4372" max="4374" width="8.1796875" style="3" customWidth="1"/>
    <col min="4375" max="4605" width="9.1796875" style="3"/>
    <col min="4606" max="4606" width="15.81640625" style="3" customWidth="1"/>
    <col min="4607" max="4613" width="12.7265625" style="3" customWidth="1"/>
    <col min="4614" max="4615" width="10.7265625" style="3" bestFit="1" customWidth="1"/>
    <col min="4616" max="4621" width="8.1796875" style="3" customWidth="1"/>
    <col min="4622" max="4622" width="9.1796875" style="3"/>
    <col min="4623" max="4626" width="8.1796875" style="3" customWidth="1"/>
    <col min="4627" max="4627" width="9.1796875" style="3"/>
    <col min="4628" max="4630" width="8.1796875" style="3" customWidth="1"/>
    <col min="4631" max="4861" width="9.1796875" style="3"/>
    <col min="4862" max="4862" width="15.81640625" style="3" customWidth="1"/>
    <col min="4863" max="4869" width="12.7265625" style="3" customWidth="1"/>
    <col min="4870" max="4871" width="10.7265625" style="3" bestFit="1" customWidth="1"/>
    <col min="4872" max="4877" width="8.1796875" style="3" customWidth="1"/>
    <col min="4878" max="4878" width="9.1796875" style="3"/>
    <col min="4879" max="4882" width="8.1796875" style="3" customWidth="1"/>
    <col min="4883" max="4883" width="9.1796875" style="3"/>
    <col min="4884" max="4886" width="8.1796875" style="3" customWidth="1"/>
    <col min="4887" max="5117" width="9.1796875" style="3"/>
    <col min="5118" max="5118" width="15.81640625" style="3" customWidth="1"/>
    <col min="5119" max="5125" width="12.7265625" style="3" customWidth="1"/>
    <col min="5126" max="5127" width="10.7265625" style="3" bestFit="1" customWidth="1"/>
    <col min="5128" max="5133" width="8.1796875" style="3" customWidth="1"/>
    <col min="5134" max="5134" width="9.1796875" style="3"/>
    <col min="5135" max="5138" width="8.1796875" style="3" customWidth="1"/>
    <col min="5139" max="5139" width="9.1796875" style="3"/>
    <col min="5140" max="5142" width="8.1796875" style="3" customWidth="1"/>
    <col min="5143" max="5373" width="9.1796875" style="3"/>
    <col min="5374" max="5374" width="15.81640625" style="3" customWidth="1"/>
    <col min="5375" max="5381" width="12.7265625" style="3" customWidth="1"/>
    <col min="5382" max="5383" width="10.7265625" style="3" bestFit="1" customWidth="1"/>
    <col min="5384" max="5389" width="8.1796875" style="3" customWidth="1"/>
    <col min="5390" max="5390" width="9.1796875" style="3"/>
    <col min="5391" max="5394" width="8.1796875" style="3" customWidth="1"/>
    <col min="5395" max="5395" width="9.1796875" style="3"/>
    <col min="5396" max="5398" width="8.1796875" style="3" customWidth="1"/>
    <col min="5399" max="5629" width="9.1796875" style="3"/>
    <col min="5630" max="5630" width="15.81640625" style="3" customWidth="1"/>
    <col min="5631" max="5637" width="12.7265625" style="3" customWidth="1"/>
    <col min="5638" max="5639" width="10.7265625" style="3" bestFit="1" customWidth="1"/>
    <col min="5640" max="5645" width="8.1796875" style="3" customWidth="1"/>
    <col min="5646" max="5646" width="9.1796875" style="3"/>
    <col min="5647" max="5650" width="8.1796875" style="3" customWidth="1"/>
    <col min="5651" max="5651" width="9.1796875" style="3"/>
    <col min="5652" max="5654" width="8.1796875" style="3" customWidth="1"/>
    <col min="5655" max="5885" width="9.1796875" style="3"/>
    <col min="5886" max="5886" width="15.81640625" style="3" customWidth="1"/>
    <col min="5887" max="5893" width="12.7265625" style="3" customWidth="1"/>
    <col min="5894" max="5895" width="10.7265625" style="3" bestFit="1" customWidth="1"/>
    <col min="5896" max="5901" width="8.1796875" style="3" customWidth="1"/>
    <col min="5902" max="5902" width="9.1796875" style="3"/>
    <col min="5903" max="5906" width="8.1796875" style="3" customWidth="1"/>
    <col min="5907" max="5907" width="9.1796875" style="3"/>
    <col min="5908" max="5910" width="8.1796875" style="3" customWidth="1"/>
    <col min="5911" max="6141" width="9.1796875" style="3"/>
    <col min="6142" max="6142" width="15.81640625" style="3" customWidth="1"/>
    <col min="6143" max="6149" width="12.7265625" style="3" customWidth="1"/>
    <col min="6150" max="6151" width="10.7265625" style="3" bestFit="1" customWidth="1"/>
    <col min="6152" max="6157" width="8.1796875" style="3" customWidth="1"/>
    <col min="6158" max="6158" width="9.1796875" style="3"/>
    <col min="6159" max="6162" width="8.1796875" style="3" customWidth="1"/>
    <col min="6163" max="6163" width="9.1796875" style="3"/>
    <col min="6164" max="6166" width="8.1796875" style="3" customWidth="1"/>
    <col min="6167" max="6397" width="9.1796875" style="3"/>
    <col min="6398" max="6398" width="15.81640625" style="3" customWidth="1"/>
    <col min="6399" max="6405" width="12.7265625" style="3" customWidth="1"/>
    <col min="6406" max="6407" width="10.7265625" style="3" bestFit="1" customWidth="1"/>
    <col min="6408" max="6413" width="8.1796875" style="3" customWidth="1"/>
    <col min="6414" max="6414" width="9.1796875" style="3"/>
    <col min="6415" max="6418" width="8.1796875" style="3" customWidth="1"/>
    <col min="6419" max="6419" width="9.1796875" style="3"/>
    <col min="6420" max="6422" width="8.1796875" style="3" customWidth="1"/>
    <col min="6423" max="6653" width="9.1796875" style="3"/>
    <col min="6654" max="6654" width="15.81640625" style="3" customWidth="1"/>
    <col min="6655" max="6661" width="12.7265625" style="3" customWidth="1"/>
    <col min="6662" max="6663" width="10.7265625" style="3" bestFit="1" customWidth="1"/>
    <col min="6664" max="6669" width="8.1796875" style="3" customWidth="1"/>
    <col min="6670" max="6670" width="9.1796875" style="3"/>
    <col min="6671" max="6674" width="8.1796875" style="3" customWidth="1"/>
    <col min="6675" max="6675" width="9.1796875" style="3"/>
    <col min="6676" max="6678" width="8.1796875" style="3" customWidth="1"/>
    <col min="6679" max="6909" width="9.1796875" style="3"/>
    <col min="6910" max="6910" width="15.81640625" style="3" customWidth="1"/>
    <col min="6911" max="6917" width="12.7265625" style="3" customWidth="1"/>
    <col min="6918" max="6919" width="10.7265625" style="3" bestFit="1" customWidth="1"/>
    <col min="6920" max="6925" width="8.1796875" style="3" customWidth="1"/>
    <col min="6926" max="6926" width="9.1796875" style="3"/>
    <col min="6927" max="6930" width="8.1796875" style="3" customWidth="1"/>
    <col min="6931" max="6931" width="9.1796875" style="3"/>
    <col min="6932" max="6934" width="8.1796875" style="3" customWidth="1"/>
    <col min="6935" max="7165" width="9.1796875" style="3"/>
    <col min="7166" max="7166" width="15.81640625" style="3" customWidth="1"/>
    <col min="7167" max="7173" width="12.7265625" style="3" customWidth="1"/>
    <col min="7174" max="7175" width="10.7265625" style="3" bestFit="1" customWidth="1"/>
    <col min="7176" max="7181" width="8.1796875" style="3" customWidth="1"/>
    <col min="7182" max="7182" width="9.1796875" style="3"/>
    <col min="7183" max="7186" width="8.1796875" style="3" customWidth="1"/>
    <col min="7187" max="7187" width="9.1796875" style="3"/>
    <col min="7188" max="7190" width="8.1796875" style="3" customWidth="1"/>
    <col min="7191" max="7421" width="9.1796875" style="3"/>
    <col min="7422" max="7422" width="15.81640625" style="3" customWidth="1"/>
    <col min="7423" max="7429" width="12.7265625" style="3" customWidth="1"/>
    <col min="7430" max="7431" width="10.7265625" style="3" bestFit="1" customWidth="1"/>
    <col min="7432" max="7437" width="8.1796875" style="3" customWidth="1"/>
    <col min="7438" max="7438" width="9.1796875" style="3"/>
    <col min="7439" max="7442" width="8.1796875" style="3" customWidth="1"/>
    <col min="7443" max="7443" width="9.1796875" style="3"/>
    <col min="7444" max="7446" width="8.1796875" style="3" customWidth="1"/>
    <col min="7447" max="7677" width="9.1796875" style="3"/>
    <col min="7678" max="7678" width="15.81640625" style="3" customWidth="1"/>
    <col min="7679" max="7685" width="12.7265625" style="3" customWidth="1"/>
    <col min="7686" max="7687" width="10.7265625" style="3" bestFit="1" customWidth="1"/>
    <col min="7688" max="7693" width="8.1796875" style="3" customWidth="1"/>
    <col min="7694" max="7694" width="9.1796875" style="3"/>
    <col min="7695" max="7698" width="8.1796875" style="3" customWidth="1"/>
    <col min="7699" max="7699" width="9.1796875" style="3"/>
    <col min="7700" max="7702" width="8.1796875" style="3" customWidth="1"/>
    <col min="7703" max="7933" width="9.1796875" style="3"/>
    <col min="7934" max="7934" width="15.81640625" style="3" customWidth="1"/>
    <col min="7935" max="7941" width="12.7265625" style="3" customWidth="1"/>
    <col min="7942" max="7943" width="10.7265625" style="3" bestFit="1" customWidth="1"/>
    <col min="7944" max="7949" width="8.1796875" style="3" customWidth="1"/>
    <col min="7950" max="7950" width="9.1796875" style="3"/>
    <col min="7951" max="7954" width="8.1796875" style="3" customWidth="1"/>
    <col min="7955" max="7955" width="9.1796875" style="3"/>
    <col min="7956" max="7958" width="8.1796875" style="3" customWidth="1"/>
    <col min="7959" max="8189" width="9.1796875" style="3"/>
    <col min="8190" max="8190" width="15.81640625" style="3" customWidth="1"/>
    <col min="8191" max="8197" width="12.7265625" style="3" customWidth="1"/>
    <col min="8198" max="8199" width="10.7265625" style="3" bestFit="1" customWidth="1"/>
    <col min="8200" max="8205" width="8.1796875" style="3" customWidth="1"/>
    <col min="8206" max="8206" width="9.1796875" style="3"/>
    <col min="8207" max="8210" width="8.1796875" style="3" customWidth="1"/>
    <col min="8211" max="8211" width="9.1796875" style="3"/>
    <col min="8212" max="8214" width="8.1796875" style="3" customWidth="1"/>
    <col min="8215" max="8445" width="9.1796875" style="3"/>
    <col min="8446" max="8446" width="15.81640625" style="3" customWidth="1"/>
    <col min="8447" max="8453" width="12.7265625" style="3" customWidth="1"/>
    <col min="8454" max="8455" width="10.7265625" style="3" bestFit="1" customWidth="1"/>
    <col min="8456" max="8461" width="8.1796875" style="3" customWidth="1"/>
    <col min="8462" max="8462" width="9.1796875" style="3"/>
    <col min="8463" max="8466" width="8.1796875" style="3" customWidth="1"/>
    <col min="8467" max="8467" width="9.1796875" style="3"/>
    <col min="8468" max="8470" width="8.1796875" style="3" customWidth="1"/>
    <col min="8471" max="8701" width="9.1796875" style="3"/>
    <col min="8702" max="8702" width="15.81640625" style="3" customWidth="1"/>
    <col min="8703" max="8709" width="12.7265625" style="3" customWidth="1"/>
    <col min="8710" max="8711" width="10.7265625" style="3" bestFit="1" customWidth="1"/>
    <col min="8712" max="8717" width="8.1796875" style="3" customWidth="1"/>
    <col min="8718" max="8718" width="9.1796875" style="3"/>
    <col min="8719" max="8722" width="8.1796875" style="3" customWidth="1"/>
    <col min="8723" max="8723" width="9.1796875" style="3"/>
    <col min="8724" max="8726" width="8.1796875" style="3" customWidth="1"/>
    <col min="8727" max="8957" width="9.1796875" style="3"/>
    <col min="8958" max="8958" width="15.81640625" style="3" customWidth="1"/>
    <col min="8959" max="8965" width="12.7265625" style="3" customWidth="1"/>
    <col min="8966" max="8967" width="10.7265625" style="3" bestFit="1" customWidth="1"/>
    <col min="8968" max="8973" width="8.1796875" style="3" customWidth="1"/>
    <col min="8974" max="8974" width="9.1796875" style="3"/>
    <col min="8975" max="8978" width="8.1796875" style="3" customWidth="1"/>
    <col min="8979" max="8979" width="9.1796875" style="3"/>
    <col min="8980" max="8982" width="8.1796875" style="3" customWidth="1"/>
    <col min="8983" max="9213" width="9.1796875" style="3"/>
    <col min="9214" max="9214" width="15.81640625" style="3" customWidth="1"/>
    <col min="9215" max="9221" width="12.7265625" style="3" customWidth="1"/>
    <col min="9222" max="9223" width="10.7265625" style="3" bestFit="1" customWidth="1"/>
    <col min="9224" max="9229" width="8.1796875" style="3" customWidth="1"/>
    <col min="9230" max="9230" width="9.1796875" style="3"/>
    <col min="9231" max="9234" width="8.1796875" style="3" customWidth="1"/>
    <col min="9235" max="9235" width="9.1796875" style="3"/>
    <col min="9236" max="9238" width="8.1796875" style="3" customWidth="1"/>
    <col min="9239" max="9469" width="9.1796875" style="3"/>
    <col min="9470" max="9470" width="15.81640625" style="3" customWidth="1"/>
    <col min="9471" max="9477" width="12.7265625" style="3" customWidth="1"/>
    <col min="9478" max="9479" width="10.7265625" style="3" bestFit="1" customWidth="1"/>
    <col min="9480" max="9485" width="8.1796875" style="3" customWidth="1"/>
    <col min="9486" max="9486" width="9.1796875" style="3"/>
    <col min="9487" max="9490" width="8.1796875" style="3" customWidth="1"/>
    <col min="9491" max="9491" width="9.1796875" style="3"/>
    <col min="9492" max="9494" width="8.1796875" style="3" customWidth="1"/>
    <col min="9495" max="9725" width="9.1796875" style="3"/>
    <col min="9726" max="9726" width="15.81640625" style="3" customWidth="1"/>
    <col min="9727" max="9733" width="12.7265625" style="3" customWidth="1"/>
    <col min="9734" max="9735" width="10.7265625" style="3" bestFit="1" customWidth="1"/>
    <col min="9736" max="9741" width="8.1796875" style="3" customWidth="1"/>
    <col min="9742" max="9742" width="9.1796875" style="3"/>
    <col min="9743" max="9746" width="8.1796875" style="3" customWidth="1"/>
    <col min="9747" max="9747" width="9.1796875" style="3"/>
    <col min="9748" max="9750" width="8.1796875" style="3" customWidth="1"/>
    <col min="9751" max="9981" width="9.1796875" style="3"/>
    <col min="9982" max="9982" width="15.81640625" style="3" customWidth="1"/>
    <col min="9983" max="9989" width="12.7265625" style="3" customWidth="1"/>
    <col min="9990" max="9991" width="10.7265625" style="3" bestFit="1" customWidth="1"/>
    <col min="9992" max="9997" width="8.1796875" style="3" customWidth="1"/>
    <col min="9998" max="9998" width="9.1796875" style="3"/>
    <col min="9999" max="10002" width="8.1796875" style="3" customWidth="1"/>
    <col min="10003" max="10003" width="9.1796875" style="3"/>
    <col min="10004" max="10006" width="8.1796875" style="3" customWidth="1"/>
    <col min="10007" max="10237" width="9.1796875" style="3"/>
    <col min="10238" max="10238" width="15.81640625" style="3" customWidth="1"/>
    <col min="10239" max="10245" width="12.7265625" style="3" customWidth="1"/>
    <col min="10246" max="10247" width="10.7265625" style="3" bestFit="1" customWidth="1"/>
    <col min="10248" max="10253" width="8.1796875" style="3" customWidth="1"/>
    <col min="10254" max="10254" width="9.1796875" style="3"/>
    <col min="10255" max="10258" width="8.1796875" style="3" customWidth="1"/>
    <col min="10259" max="10259" width="9.1796875" style="3"/>
    <col min="10260" max="10262" width="8.1796875" style="3" customWidth="1"/>
    <col min="10263" max="10493" width="9.1796875" style="3"/>
    <col min="10494" max="10494" width="15.81640625" style="3" customWidth="1"/>
    <col min="10495" max="10501" width="12.7265625" style="3" customWidth="1"/>
    <col min="10502" max="10503" width="10.7265625" style="3" bestFit="1" customWidth="1"/>
    <col min="10504" max="10509" width="8.1796875" style="3" customWidth="1"/>
    <col min="10510" max="10510" width="9.1796875" style="3"/>
    <col min="10511" max="10514" width="8.1796875" style="3" customWidth="1"/>
    <col min="10515" max="10515" width="9.1796875" style="3"/>
    <col min="10516" max="10518" width="8.1796875" style="3" customWidth="1"/>
    <col min="10519" max="10749" width="9.1796875" style="3"/>
    <col min="10750" max="10750" width="15.81640625" style="3" customWidth="1"/>
    <col min="10751" max="10757" width="12.7265625" style="3" customWidth="1"/>
    <col min="10758" max="10759" width="10.7265625" style="3" bestFit="1" customWidth="1"/>
    <col min="10760" max="10765" width="8.1796875" style="3" customWidth="1"/>
    <col min="10766" max="10766" width="9.1796875" style="3"/>
    <col min="10767" max="10770" width="8.1796875" style="3" customWidth="1"/>
    <col min="10771" max="10771" width="9.1796875" style="3"/>
    <col min="10772" max="10774" width="8.1796875" style="3" customWidth="1"/>
    <col min="10775" max="11005" width="9.1796875" style="3"/>
    <col min="11006" max="11006" width="15.81640625" style="3" customWidth="1"/>
    <col min="11007" max="11013" width="12.7265625" style="3" customWidth="1"/>
    <col min="11014" max="11015" width="10.7265625" style="3" bestFit="1" customWidth="1"/>
    <col min="11016" max="11021" width="8.1796875" style="3" customWidth="1"/>
    <col min="11022" max="11022" width="9.1796875" style="3"/>
    <col min="11023" max="11026" width="8.1796875" style="3" customWidth="1"/>
    <col min="11027" max="11027" width="9.1796875" style="3"/>
    <col min="11028" max="11030" width="8.1796875" style="3" customWidth="1"/>
    <col min="11031" max="11261" width="9.1796875" style="3"/>
    <col min="11262" max="11262" width="15.81640625" style="3" customWidth="1"/>
    <col min="11263" max="11269" width="12.7265625" style="3" customWidth="1"/>
    <col min="11270" max="11271" width="10.7265625" style="3" bestFit="1" customWidth="1"/>
    <col min="11272" max="11277" width="8.1796875" style="3" customWidth="1"/>
    <col min="11278" max="11278" width="9.1796875" style="3"/>
    <col min="11279" max="11282" width="8.1796875" style="3" customWidth="1"/>
    <col min="11283" max="11283" width="9.1796875" style="3"/>
    <col min="11284" max="11286" width="8.1796875" style="3" customWidth="1"/>
    <col min="11287" max="11517" width="9.1796875" style="3"/>
    <col min="11518" max="11518" width="15.81640625" style="3" customWidth="1"/>
    <col min="11519" max="11525" width="12.7265625" style="3" customWidth="1"/>
    <col min="11526" max="11527" width="10.7265625" style="3" bestFit="1" customWidth="1"/>
    <col min="11528" max="11533" width="8.1796875" style="3" customWidth="1"/>
    <col min="11534" max="11534" width="9.1796875" style="3"/>
    <col min="11535" max="11538" width="8.1796875" style="3" customWidth="1"/>
    <col min="11539" max="11539" width="9.1796875" style="3"/>
    <col min="11540" max="11542" width="8.1796875" style="3" customWidth="1"/>
    <col min="11543" max="11773" width="9.1796875" style="3"/>
    <col min="11774" max="11774" width="15.81640625" style="3" customWidth="1"/>
    <col min="11775" max="11781" width="12.7265625" style="3" customWidth="1"/>
    <col min="11782" max="11783" width="10.7265625" style="3" bestFit="1" customWidth="1"/>
    <col min="11784" max="11789" width="8.1796875" style="3" customWidth="1"/>
    <col min="11790" max="11790" width="9.1796875" style="3"/>
    <col min="11791" max="11794" width="8.1796875" style="3" customWidth="1"/>
    <col min="11795" max="11795" width="9.1796875" style="3"/>
    <col min="11796" max="11798" width="8.1796875" style="3" customWidth="1"/>
    <col min="11799" max="12029" width="9.1796875" style="3"/>
    <col min="12030" max="12030" width="15.81640625" style="3" customWidth="1"/>
    <col min="12031" max="12037" width="12.7265625" style="3" customWidth="1"/>
    <col min="12038" max="12039" width="10.7265625" style="3" bestFit="1" customWidth="1"/>
    <col min="12040" max="12045" width="8.1796875" style="3" customWidth="1"/>
    <col min="12046" max="12046" width="9.1796875" style="3"/>
    <col min="12047" max="12050" width="8.1796875" style="3" customWidth="1"/>
    <col min="12051" max="12051" width="9.1796875" style="3"/>
    <col min="12052" max="12054" width="8.1796875" style="3" customWidth="1"/>
    <col min="12055" max="12285" width="9.1796875" style="3"/>
    <col min="12286" max="12286" width="15.81640625" style="3" customWidth="1"/>
    <col min="12287" max="12293" width="12.7265625" style="3" customWidth="1"/>
    <col min="12294" max="12295" width="10.7265625" style="3" bestFit="1" customWidth="1"/>
    <col min="12296" max="12301" width="8.1796875" style="3" customWidth="1"/>
    <col min="12302" max="12302" width="9.1796875" style="3"/>
    <col min="12303" max="12306" width="8.1796875" style="3" customWidth="1"/>
    <col min="12307" max="12307" width="9.1796875" style="3"/>
    <col min="12308" max="12310" width="8.1796875" style="3" customWidth="1"/>
    <col min="12311" max="12541" width="9.1796875" style="3"/>
    <col min="12542" max="12542" width="15.81640625" style="3" customWidth="1"/>
    <col min="12543" max="12549" width="12.7265625" style="3" customWidth="1"/>
    <col min="12550" max="12551" width="10.7265625" style="3" bestFit="1" customWidth="1"/>
    <col min="12552" max="12557" width="8.1796875" style="3" customWidth="1"/>
    <col min="12558" max="12558" width="9.1796875" style="3"/>
    <col min="12559" max="12562" width="8.1796875" style="3" customWidth="1"/>
    <col min="12563" max="12563" width="9.1796875" style="3"/>
    <col min="12564" max="12566" width="8.1796875" style="3" customWidth="1"/>
    <col min="12567" max="12797" width="9.1796875" style="3"/>
    <col min="12798" max="12798" width="15.81640625" style="3" customWidth="1"/>
    <col min="12799" max="12805" width="12.7265625" style="3" customWidth="1"/>
    <col min="12806" max="12807" width="10.7265625" style="3" bestFit="1" customWidth="1"/>
    <col min="12808" max="12813" width="8.1796875" style="3" customWidth="1"/>
    <col min="12814" max="12814" width="9.1796875" style="3"/>
    <col min="12815" max="12818" width="8.1796875" style="3" customWidth="1"/>
    <col min="12819" max="12819" width="9.1796875" style="3"/>
    <col min="12820" max="12822" width="8.1796875" style="3" customWidth="1"/>
    <col min="12823" max="13053" width="9.1796875" style="3"/>
    <col min="13054" max="13054" width="15.81640625" style="3" customWidth="1"/>
    <col min="13055" max="13061" width="12.7265625" style="3" customWidth="1"/>
    <col min="13062" max="13063" width="10.7265625" style="3" bestFit="1" customWidth="1"/>
    <col min="13064" max="13069" width="8.1796875" style="3" customWidth="1"/>
    <col min="13070" max="13070" width="9.1796875" style="3"/>
    <col min="13071" max="13074" width="8.1796875" style="3" customWidth="1"/>
    <col min="13075" max="13075" width="9.1796875" style="3"/>
    <col min="13076" max="13078" width="8.1796875" style="3" customWidth="1"/>
    <col min="13079" max="13309" width="9.1796875" style="3"/>
    <col min="13310" max="13310" width="15.81640625" style="3" customWidth="1"/>
    <col min="13311" max="13317" width="12.7265625" style="3" customWidth="1"/>
    <col min="13318" max="13319" width="10.7265625" style="3" bestFit="1" customWidth="1"/>
    <col min="13320" max="13325" width="8.1796875" style="3" customWidth="1"/>
    <col min="13326" max="13326" width="9.1796875" style="3"/>
    <col min="13327" max="13330" width="8.1796875" style="3" customWidth="1"/>
    <col min="13331" max="13331" width="9.1796875" style="3"/>
    <col min="13332" max="13334" width="8.1796875" style="3" customWidth="1"/>
    <col min="13335" max="13565" width="9.1796875" style="3"/>
    <col min="13566" max="13566" width="15.81640625" style="3" customWidth="1"/>
    <col min="13567" max="13573" width="12.7265625" style="3" customWidth="1"/>
    <col min="13574" max="13575" width="10.7265625" style="3" bestFit="1" customWidth="1"/>
    <col min="13576" max="13581" width="8.1796875" style="3" customWidth="1"/>
    <col min="13582" max="13582" width="9.1796875" style="3"/>
    <col min="13583" max="13586" width="8.1796875" style="3" customWidth="1"/>
    <col min="13587" max="13587" width="9.1796875" style="3"/>
    <col min="13588" max="13590" width="8.1796875" style="3" customWidth="1"/>
    <col min="13591" max="13821" width="9.1796875" style="3"/>
    <col min="13822" max="13822" width="15.81640625" style="3" customWidth="1"/>
    <col min="13823" max="13829" width="12.7265625" style="3" customWidth="1"/>
    <col min="13830" max="13831" width="10.7265625" style="3" bestFit="1" customWidth="1"/>
    <col min="13832" max="13837" width="8.1796875" style="3" customWidth="1"/>
    <col min="13838" max="13838" width="9.1796875" style="3"/>
    <col min="13839" max="13842" width="8.1796875" style="3" customWidth="1"/>
    <col min="13843" max="13843" width="9.1796875" style="3"/>
    <col min="13844" max="13846" width="8.1796875" style="3" customWidth="1"/>
    <col min="13847" max="14077" width="9.1796875" style="3"/>
    <col min="14078" max="14078" width="15.81640625" style="3" customWidth="1"/>
    <col min="14079" max="14085" width="12.7265625" style="3" customWidth="1"/>
    <col min="14086" max="14087" width="10.7265625" style="3" bestFit="1" customWidth="1"/>
    <col min="14088" max="14093" width="8.1796875" style="3" customWidth="1"/>
    <col min="14094" max="14094" width="9.1796875" style="3"/>
    <col min="14095" max="14098" width="8.1796875" style="3" customWidth="1"/>
    <col min="14099" max="14099" width="9.1796875" style="3"/>
    <col min="14100" max="14102" width="8.1796875" style="3" customWidth="1"/>
    <col min="14103" max="14333" width="9.1796875" style="3"/>
    <col min="14334" max="14334" width="15.81640625" style="3" customWidth="1"/>
    <col min="14335" max="14341" width="12.7265625" style="3" customWidth="1"/>
    <col min="14342" max="14343" width="10.7265625" style="3" bestFit="1" customWidth="1"/>
    <col min="14344" max="14349" width="8.1796875" style="3" customWidth="1"/>
    <col min="14350" max="14350" width="9.1796875" style="3"/>
    <col min="14351" max="14354" width="8.1796875" style="3" customWidth="1"/>
    <col min="14355" max="14355" width="9.1796875" style="3"/>
    <col min="14356" max="14358" width="8.1796875" style="3" customWidth="1"/>
    <col min="14359" max="14589" width="9.1796875" style="3"/>
    <col min="14590" max="14590" width="15.81640625" style="3" customWidth="1"/>
    <col min="14591" max="14597" width="12.7265625" style="3" customWidth="1"/>
    <col min="14598" max="14599" width="10.7265625" style="3" bestFit="1" customWidth="1"/>
    <col min="14600" max="14605" width="8.1796875" style="3" customWidth="1"/>
    <col min="14606" max="14606" width="9.1796875" style="3"/>
    <col min="14607" max="14610" width="8.1796875" style="3" customWidth="1"/>
    <col min="14611" max="14611" width="9.1796875" style="3"/>
    <col min="14612" max="14614" width="8.1796875" style="3" customWidth="1"/>
    <col min="14615" max="14845" width="9.1796875" style="3"/>
    <col min="14846" max="14846" width="15.81640625" style="3" customWidth="1"/>
    <col min="14847" max="14853" width="12.7265625" style="3" customWidth="1"/>
    <col min="14854" max="14855" width="10.7265625" style="3" bestFit="1" customWidth="1"/>
    <col min="14856" max="14861" width="8.1796875" style="3" customWidth="1"/>
    <col min="14862" max="14862" width="9.1796875" style="3"/>
    <col min="14863" max="14866" width="8.1796875" style="3" customWidth="1"/>
    <col min="14867" max="14867" width="9.1796875" style="3"/>
    <col min="14868" max="14870" width="8.1796875" style="3" customWidth="1"/>
    <col min="14871" max="15101" width="9.1796875" style="3"/>
    <col min="15102" max="15102" width="15.81640625" style="3" customWidth="1"/>
    <col min="15103" max="15109" width="12.7265625" style="3" customWidth="1"/>
    <col min="15110" max="15111" width="10.7265625" style="3" bestFit="1" customWidth="1"/>
    <col min="15112" max="15117" width="8.1796875" style="3" customWidth="1"/>
    <col min="15118" max="15118" width="9.1796875" style="3"/>
    <col min="15119" max="15122" width="8.1796875" style="3" customWidth="1"/>
    <col min="15123" max="15123" width="9.1796875" style="3"/>
    <col min="15124" max="15126" width="8.1796875" style="3" customWidth="1"/>
    <col min="15127" max="15357" width="9.1796875" style="3"/>
    <col min="15358" max="15358" width="15.81640625" style="3" customWidth="1"/>
    <col min="15359" max="15365" width="12.7265625" style="3" customWidth="1"/>
    <col min="15366" max="15367" width="10.7265625" style="3" bestFit="1" customWidth="1"/>
    <col min="15368" max="15373" width="8.1796875" style="3" customWidth="1"/>
    <col min="15374" max="15374" width="9.1796875" style="3"/>
    <col min="15375" max="15378" width="8.1796875" style="3" customWidth="1"/>
    <col min="15379" max="15379" width="9.1796875" style="3"/>
    <col min="15380" max="15382" width="8.1796875" style="3" customWidth="1"/>
    <col min="15383" max="15613" width="9.1796875" style="3"/>
    <col min="15614" max="15614" width="15.81640625" style="3" customWidth="1"/>
    <col min="15615" max="15621" width="12.7265625" style="3" customWidth="1"/>
    <col min="15622" max="15623" width="10.7265625" style="3" bestFit="1" customWidth="1"/>
    <col min="15624" max="15629" width="8.1796875" style="3" customWidth="1"/>
    <col min="15630" max="15630" width="9.1796875" style="3"/>
    <col min="15631" max="15634" width="8.1796875" style="3" customWidth="1"/>
    <col min="15635" max="15635" width="9.1796875" style="3"/>
    <col min="15636" max="15638" width="8.1796875" style="3" customWidth="1"/>
    <col min="15639" max="15869" width="9.1796875" style="3"/>
    <col min="15870" max="15870" width="15.81640625" style="3" customWidth="1"/>
    <col min="15871" max="15877" width="12.7265625" style="3" customWidth="1"/>
    <col min="15878" max="15879" width="10.7265625" style="3" bestFit="1" customWidth="1"/>
    <col min="15880" max="15885" width="8.1796875" style="3" customWidth="1"/>
    <col min="15886" max="15886" width="9.1796875" style="3"/>
    <col min="15887" max="15890" width="8.1796875" style="3" customWidth="1"/>
    <col min="15891" max="15891" width="9.1796875" style="3"/>
    <col min="15892" max="15894" width="8.1796875" style="3" customWidth="1"/>
    <col min="15895" max="16125" width="9.1796875" style="3"/>
    <col min="16126" max="16126" width="15.81640625" style="3" customWidth="1"/>
    <col min="16127" max="16133" width="12.7265625" style="3" customWidth="1"/>
    <col min="16134" max="16135" width="10.7265625" style="3" bestFit="1" customWidth="1"/>
    <col min="16136" max="16141" width="8.1796875" style="3" customWidth="1"/>
    <col min="16142" max="16142" width="9.1796875" style="3"/>
    <col min="16143" max="16146" width="8.1796875" style="3" customWidth="1"/>
    <col min="16147" max="16147" width="9.1796875" style="3"/>
    <col min="16148" max="16150" width="8.1796875" style="3" customWidth="1"/>
    <col min="16151" max="16384" width="9.1796875" style="3"/>
  </cols>
  <sheetData>
    <row r="1" spans="1:22" ht="15" customHeight="1" x14ac:dyDescent="0.3">
      <c r="A1" s="31" t="s">
        <v>281</v>
      </c>
      <c r="B1" s="31"/>
      <c r="C1" s="31"/>
      <c r="D1" s="31"/>
      <c r="E1" s="31"/>
      <c r="F1" s="31"/>
      <c r="G1" s="31"/>
      <c r="H1" s="31"/>
      <c r="I1" s="31"/>
      <c r="J1" s="31"/>
      <c r="K1" s="1"/>
      <c r="L1" s="1"/>
      <c r="R1" s="3"/>
      <c r="T1" s="3"/>
      <c r="U1" s="3"/>
      <c r="V1" s="3"/>
    </row>
    <row r="2" spans="1:22" ht="27.75" customHeight="1" x14ac:dyDescent="0.3">
      <c r="A2" s="30" t="s">
        <v>278</v>
      </c>
      <c r="B2" s="4" t="s">
        <v>0</v>
      </c>
      <c r="C2" s="4" t="s">
        <v>1</v>
      </c>
      <c r="D2" s="4" t="s">
        <v>2</v>
      </c>
      <c r="E2" s="4" t="s">
        <v>3</v>
      </c>
      <c r="F2" s="4" t="s">
        <v>4</v>
      </c>
      <c r="G2" s="4" t="s">
        <v>5</v>
      </c>
      <c r="H2" s="4" t="s">
        <v>6</v>
      </c>
      <c r="I2" s="4" t="s">
        <v>7</v>
      </c>
      <c r="J2" s="4" t="s">
        <v>8</v>
      </c>
      <c r="R2" s="5"/>
      <c r="T2" s="5"/>
      <c r="U2" s="5"/>
      <c r="V2" s="5"/>
    </row>
    <row r="3" spans="1:22" ht="12.75" customHeight="1" x14ac:dyDescent="0.3">
      <c r="A3" s="6" t="s">
        <v>10</v>
      </c>
      <c r="B3" s="7"/>
      <c r="C3" s="7"/>
      <c r="D3" s="7"/>
      <c r="E3" s="7"/>
      <c r="F3" s="7"/>
      <c r="G3" s="7"/>
      <c r="H3" s="4"/>
      <c r="I3" s="4"/>
      <c r="J3" s="4"/>
      <c r="R3" s="3"/>
      <c r="T3" s="3"/>
      <c r="U3" s="3"/>
      <c r="V3" s="3"/>
    </row>
    <row r="4" spans="1:22" ht="12.75" customHeight="1" x14ac:dyDescent="0.3">
      <c r="A4" s="8" t="s">
        <v>11</v>
      </c>
      <c r="B4" s="9"/>
      <c r="C4" s="9"/>
      <c r="D4" s="9"/>
      <c r="E4" s="9"/>
      <c r="F4" s="9"/>
      <c r="G4" s="9"/>
      <c r="H4" s="10"/>
      <c r="I4" s="10"/>
      <c r="J4" s="10"/>
      <c r="R4" s="3"/>
      <c r="T4" s="3"/>
      <c r="U4" s="3"/>
      <c r="V4" s="3"/>
    </row>
    <row r="5" spans="1:22" ht="12.75" customHeight="1" x14ac:dyDescent="0.3">
      <c r="A5" s="11" t="s">
        <v>12</v>
      </c>
      <c r="B5" s="12">
        <v>729681.98800000001</v>
      </c>
      <c r="C5" s="12">
        <v>1360593.936</v>
      </c>
      <c r="D5" s="12">
        <v>2487445.9539999999</v>
      </c>
      <c r="E5" s="12">
        <v>2000130.4909999999</v>
      </c>
      <c r="F5" s="12">
        <v>1539052.5379999999</v>
      </c>
      <c r="G5" s="12">
        <v>1747468.781</v>
      </c>
      <c r="H5" s="12">
        <v>1894311.459</v>
      </c>
      <c r="I5" s="12">
        <v>1684156.5260000001</v>
      </c>
      <c r="J5" s="12">
        <v>1306121.1939999999</v>
      </c>
      <c r="K5" s="13"/>
      <c r="L5" s="13"/>
      <c r="M5" s="13"/>
      <c r="R5" s="3"/>
      <c r="T5" s="3"/>
      <c r="U5" s="3"/>
      <c r="V5" s="3"/>
    </row>
    <row r="6" spans="1:22" ht="12.75" customHeight="1" x14ac:dyDescent="0.3">
      <c r="A6" s="14" t="s">
        <v>13</v>
      </c>
      <c r="B6" s="15">
        <v>1364454.399</v>
      </c>
      <c r="C6" s="15">
        <v>1924426.56</v>
      </c>
      <c r="D6" s="15">
        <v>646501.30799999996</v>
      </c>
      <c r="E6" s="15">
        <v>1076832.8810000001</v>
      </c>
      <c r="F6" s="15">
        <v>1375621.68</v>
      </c>
      <c r="G6" s="15">
        <v>1762136.2</v>
      </c>
      <c r="H6" s="15">
        <v>754534.28399999999</v>
      </c>
      <c r="I6" s="15">
        <v>720738.90800000005</v>
      </c>
      <c r="J6" s="15">
        <v>2352424.2620000001</v>
      </c>
      <c r="K6" s="13"/>
      <c r="L6" s="13"/>
      <c r="M6" s="13"/>
      <c r="R6" s="3"/>
      <c r="T6" s="3"/>
      <c r="U6" s="3"/>
      <c r="V6" s="3"/>
    </row>
    <row r="7" spans="1:22" ht="12.75" customHeight="1" x14ac:dyDescent="0.3">
      <c r="A7" s="14" t="s">
        <v>14</v>
      </c>
      <c r="B7" s="15">
        <v>2094136.3870000001</v>
      </c>
      <c r="C7" s="15">
        <v>3285020.4959999998</v>
      </c>
      <c r="D7" s="15">
        <v>3133947.2620000001</v>
      </c>
      <c r="E7" s="15">
        <v>3076963.372</v>
      </c>
      <c r="F7" s="15">
        <v>2914674.2179999999</v>
      </c>
      <c r="G7" s="15">
        <v>3509604.9810000001</v>
      </c>
      <c r="H7" s="15">
        <v>2648845.7429999998</v>
      </c>
      <c r="I7" s="15">
        <v>2404895.4339999999</v>
      </c>
      <c r="J7" s="15">
        <v>3658545.4559999998</v>
      </c>
      <c r="K7" s="13"/>
      <c r="L7" s="13"/>
      <c r="M7" s="13"/>
      <c r="R7" s="3"/>
      <c r="T7" s="3"/>
      <c r="U7" s="3"/>
      <c r="V7" s="3"/>
    </row>
    <row r="8" spans="1:22" ht="12.75" customHeight="1" x14ac:dyDescent="0.3">
      <c r="A8" s="14" t="s">
        <v>15</v>
      </c>
      <c r="B8" s="15">
        <v>-734889.04299999995</v>
      </c>
      <c r="C8" s="15">
        <v>-797574.54200000002</v>
      </c>
      <c r="D8" s="15">
        <v>-1133816.7709999999</v>
      </c>
      <c r="E8" s="15">
        <v>-1537910.834</v>
      </c>
      <c r="F8" s="15">
        <v>-1167205.4369999999</v>
      </c>
      <c r="G8" s="15">
        <v>-1615293.523</v>
      </c>
      <c r="H8" s="15">
        <v>-964689.21699999995</v>
      </c>
      <c r="I8" s="15">
        <v>-1098774.24</v>
      </c>
      <c r="J8" s="15">
        <v>-1251443.5560000001</v>
      </c>
      <c r="K8" s="13"/>
      <c r="L8" s="13"/>
      <c r="M8" s="13"/>
      <c r="R8" s="3"/>
      <c r="T8" s="3"/>
      <c r="U8" s="3"/>
      <c r="V8" s="3"/>
    </row>
    <row r="9" spans="1:22" ht="12.75" customHeight="1" x14ac:dyDescent="0.3">
      <c r="A9" s="16" t="s">
        <v>16</v>
      </c>
      <c r="B9" s="17">
        <v>1359247.344</v>
      </c>
      <c r="C9" s="17">
        <v>2487445.9539999999</v>
      </c>
      <c r="D9" s="17">
        <v>2000130.4909999999</v>
      </c>
      <c r="E9" s="17">
        <v>1539052.5379999999</v>
      </c>
      <c r="F9" s="17">
        <v>1747468.781</v>
      </c>
      <c r="G9" s="17">
        <v>1894311.4580000001</v>
      </c>
      <c r="H9" s="17">
        <v>1684156.5260000001</v>
      </c>
      <c r="I9" s="17">
        <v>1306121.1939999999</v>
      </c>
      <c r="J9" s="17">
        <v>2407101.9</v>
      </c>
      <c r="K9" s="13"/>
      <c r="L9" s="13"/>
      <c r="M9" s="13"/>
      <c r="R9" s="3"/>
      <c r="T9" s="3"/>
      <c r="U9" s="3"/>
      <c r="V9" s="3"/>
    </row>
    <row r="10" spans="1:22" ht="12.75" customHeight="1" x14ac:dyDescent="0.3">
      <c r="A10" s="6" t="s">
        <v>17</v>
      </c>
      <c r="B10" s="10"/>
      <c r="C10" s="10"/>
      <c r="D10" s="10"/>
      <c r="E10" s="10"/>
      <c r="F10" s="10"/>
      <c r="G10" s="10"/>
      <c r="H10" s="10"/>
      <c r="I10" s="10"/>
      <c r="J10" s="10"/>
      <c r="R10" s="3"/>
      <c r="T10" s="3"/>
      <c r="U10" s="3"/>
      <c r="V10" s="3"/>
    </row>
    <row r="11" spans="1:22" x14ac:dyDescent="0.3">
      <c r="A11" s="11" t="s">
        <v>12</v>
      </c>
      <c r="B11" s="12">
        <v>3848318.2409999999</v>
      </c>
      <c r="C11" s="12">
        <v>3876631.9750000001</v>
      </c>
      <c r="D11" s="12">
        <v>3924588.4870000002</v>
      </c>
      <c r="E11" s="12">
        <v>3851626.6690000002</v>
      </c>
      <c r="F11" s="12">
        <v>3851626.6690000002</v>
      </c>
      <c r="G11" s="12">
        <v>3851626.6690000002</v>
      </c>
      <c r="H11" s="12">
        <v>3851626.6690000002</v>
      </c>
      <c r="I11" s="12">
        <v>3851626.6690000002</v>
      </c>
      <c r="J11" s="12">
        <v>3851626.6690000002</v>
      </c>
      <c r="K11" s="13"/>
      <c r="L11" s="13"/>
      <c r="M11" s="13"/>
      <c r="R11" s="18"/>
      <c r="T11" s="19"/>
      <c r="U11" s="19"/>
      <c r="V11" s="19"/>
    </row>
    <row r="12" spans="1:22" x14ac:dyDescent="0.3">
      <c r="A12" s="14" t="s">
        <v>13</v>
      </c>
      <c r="B12" s="15">
        <v>166326.609</v>
      </c>
      <c r="C12" s="15"/>
      <c r="D12" s="15">
        <v>155000</v>
      </c>
      <c r="E12" s="15"/>
      <c r="F12" s="15"/>
      <c r="G12" s="15"/>
      <c r="H12" s="15"/>
      <c r="I12" s="15"/>
      <c r="J12" s="15"/>
      <c r="K12" s="13"/>
      <c r="L12" s="13"/>
      <c r="M12" s="13"/>
      <c r="R12" s="18"/>
      <c r="T12" s="19"/>
      <c r="U12" s="19"/>
      <c r="V12" s="19"/>
    </row>
    <row r="13" spans="1:22" x14ac:dyDescent="0.3">
      <c r="A13" s="14" t="s">
        <v>14</v>
      </c>
      <c r="B13" s="15">
        <v>4014644.85</v>
      </c>
      <c r="C13" s="15">
        <v>3876631.9750000001</v>
      </c>
      <c r="D13" s="15">
        <v>4079588.4870000002</v>
      </c>
      <c r="E13" s="15">
        <v>3851626.6690000002</v>
      </c>
      <c r="F13" s="15">
        <v>3851626.6690000002</v>
      </c>
      <c r="G13" s="15">
        <v>3851626.6690000002</v>
      </c>
      <c r="H13" s="15">
        <v>3851626.6690000002</v>
      </c>
      <c r="I13" s="15">
        <v>3851626.6690000002</v>
      </c>
      <c r="J13" s="15">
        <v>3851626.6690000002</v>
      </c>
      <c r="K13" s="13"/>
      <c r="L13" s="13"/>
      <c r="M13" s="13"/>
      <c r="R13" s="18"/>
      <c r="T13" s="19"/>
      <c r="U13" s="19"/>
      <c r="V13" s="19"/>
    </row>
    <row r="14" spans="1:22" x14ac:dyDescent="0.3">
      <c r="A14" s="14" t="s">
        <v>15</v>
      </c>
      <c r="B14" s="15">
        <v>-138012.875</v>
      </c>
      <c r="C14" s="15"/>
      <c r="D14" s="15">
        <v>-227961.818</v>
      </c>
      <c r="E14" s="15"/>
      <c r="F14" s="15"/>
      <c r="G14" s="15"/>
      <c r="H14" s="15"/>
      <c r="I14" s="15"/>
      <c r="J14" s="15"/>
      <c r="K14" s="13"/>
      <c r="L14" s="13"/>
      <c r="M14" s="13"/>
      <c r="R14" s="18"/>
      <c r="T14" s="19"/>
      <c r="U14" s="19"/>
      <c r="V14" s="19"/>
    </row>
    <row r="15" spans="1:22" x14ac:dyDescent="0.3">
      <c r="A15" s="16" t="s">
        <v>16</v>
      </c>
      <c r="B15" s="17">
        <v>3876631.9750000001</v>
      </c>
      <c r="C15" s="17">
        <v>3876631.9750000001</v>
      </c>
      <c r="D15" s="17">
        <v>3851626.6690000002</v>
      </c>
      <c r="E15" s="17">
        <v>3851626.6690000002</v>
      </c>
      <c r="F15" s="17">
        <v>3851626.6690000002</v>
      </c>
      <c r="G15" s="17">
        <v>3851626.6690000002</v>
      </c>
      <c r="H15" s="17">
        <v>3851626.6690000002</v>
      </c>
      <c r="I15" s="17">
        <v>3851626.6690000002</v>
      </c>
      <c r="J15" s="17">
        <v>3851626.6690000002</v>
      </c>
      <c r="K15" s="13"/>
      <c r="L15" s="13"/>
      <c r="M15" s="13"/>
      <c r="R15" s="18"/>
      <c r="T15" s="19"/>
      <c r="U15" s="19"/>
      <c r="V15" s="19"/>
    </row>
    <row r="16" spans="1:22" ht="12.75" customHeight="1" x14ac:dyDescent="0.3">
      <c r="A16" s="6" t="s">
        <v>18</v>
      </c>
      <c r="B16" s="10"/>
      <c r="C16" s="10"/>
      <c r="D16" s="10"/>
      <c r="E16" s="10"/>
      <c r="F16" s="10"/>
      <c r="G16" s="10"/>
      <c r="H16" s="10"/>
      <c r="I16" s="10"/>
      <c r="J16" s="10"/>
      <c r="R16" s="3"/>
      <c r="T16" s="19"/>
      <c r="U16" s="19"/>
      <c r="V16" s="19"/>
    </row>
    <row r="17" spans="1:22" x14ac:dyDescent="0.3">
      <c r="A17" s="11" t="s">
        <v>12</v>
      </c>
      <c r="B17" s="12">
        <v>1183.7190000000001</v>
      </c>
      <c r="C17" s="12">
        <v>-5767.2939999999999</v>
      </c>
      <c r="D17" s="12">
        <v>60852.442000000003</v>
      </c>
      <c r="E17" s="12">
        <v>67684.290999999997</v>
      </c>
      <c r="F17" s="12">
        <v>57010.794999999998</v>
      </c>
      <c r="G17" s="12">
        <v>57010.794999999998</v>
      </c>
      <c r="H17" s="12">
        <v>105128.663</v>
      </c>
      <c r="I17" s="12">
        <v>91531.255000000005</v>
      </c>
      <c r="J17" s="12">
        <v>93864.114000000001</v>
      </c>
      <c r="K17" s="13"/>
      <c r="L17" s="13"/>
      <c r="M17" s="13"/>
      <c r="R17" s="18"/>
      <c r="T17" s="19"/>
      <c r="U17" s="19"/>
      <c r="V17" s="19"/>
    </row>
    <row r="18" spans="1:22" x14ac:dyDescent="0.3">
      <c r="A18" s="14" t="s">
        <v>13</v>
      </c>
      <c r="B18" s="15">
        <v>27905.18</v>
      </c>
      <c r="C18" s="15">
        <v>94243.008000000002</v>
      </c>
      <c r="D18" s="15">
        <v>38228.906000000003</v>
      </c>
      <c r="E18" s="15">
        <v>18261.955000000002</v>
      </c>
      <c r="F18" s="15"/>
      <c r="G18" s="15">
        <v>81054.501999999993</v>
      </c>
      <c r="H18" s="15">
        <v>14341.862999999999</v>
      </c>
      <c r="I18" s="15">
        <v>30524.492999999999</v>
      </c>
      <c r="J18" s="15">
        <v>52444.828999999998</v>
      </c>
      <c r="K18" s="13"/>
      <c r="L18" s="13"/>
      <c r="M18" s="13"/>
      <c r="R18" s="18"/>
      <c r="T18" s="19"/>
      <c r="U18" s="19"/>
      <c r="V18" s="19"/>
    </row>
    <row r="19" spans="1:22" x14ac:dyDescent="0.3">
      <c r="A19" s="14" t="s">
        <v>14</v>
      </c>
      <c r="B19" s="15">
        <v>29088.899000000001</v>
      </c>
      <c r="C19" s="15">
        <v>88475.714000000007</v>
      </c>
      <c r="D19" s="15">
        <v>99081.347999999998</v>
      </c>
      <c r="E19" s="15">
        <v>85946.245999999999</v>
      </c>
      <c r="F19" s="15">
        <v>57010.794999999998</v>
      </c>
      <c r="G19" s="15">
        <v>138065.29699999999</v>
      </c>
      <c r="H19" s="15">
        <v>119470.526</v>
      </c>
      <c r="I19" s="15">
        <v>122055.74800000001</v>
      </c>
      <c r="J19" s="15">
        <v>146308.943</v>
      </c>
      <c r="K19" s="13"/>
      <c r="L19" s="13"/>
      <c r="M19" s="13"/>
      <c r="R19" s="18"/>
      <c r="T19" s="19"/>
      <c r="U19" s="19"/>
      <c r="V19" s="19"/>
    </row>
    <row r="20" spans="1:22" x14ac:dyDescent="0.3">
      <c r="A20" s="14" t="s">
        <v>15</v>
      </c>
      <c r="B20" s="15">
        <v>-34856.192999999999</v>
      </c>
      <c r="C20" s="15">
        <v>-27623.272000000001</v>
      </c>
      <c r="D20" s="15">
        <v>-31397.057000000001</v>
      </c>
      <c r="E20" s="15">
        <v>-28935.451000000001</v>
      </c>
      <c r="F20" s="15"/>
      <c r="G20" s="15">
        <v>-32936.633999999998</v>
      </c>
      <c r="H20" s="15">
        <v>-27939.271000000001</v>
      </c>
      <c r="I20" s="15">
        <v>-28191.633999999998</v>
      </c>
      <c r="J20" s="15">
        <v>-28400.969000000001</v>
      </c>
      <c r="K20" s="13"/>
      <c r="L20" s="13"/>
      <c r="M20" s="13"/>
      <c r="R20" s="18"/>
      <c r="T20" s="19"/>
      <c r="U20" s="19"/>
      <c r="V20" s="19"/>
    </row>
    <row r="21" spans="1:22" x14ac:dyDescent="0.3">
      <c r="A21" s="16" t="s">
        <v>16</v>
      </c>
      <c r="B21" s="17">
        <v>-5767.2939999999999</v>
      </c>
      <c r="C21" s="17">
        <v>60852.442000000003</v>
      </c>
      <c r="D21" s="17">
        <v>67684.290999999997</v>
      </c>
      <c r="E21" s="17">
        <v>57010.794999999998</v>
      </c>
      <c r="F21" s="17">
        <v>57010.794999999998</v>
      </c>
      <c r="G21" s="17">
        <v>105128.663</v>
      </c>
      <c r="H21" s="17">
        <v>91531.255000000005</v>
      </c>
      <c r="I21" s="17">
        <v>93864.114000000001</v>
      </c>
      <c r="J21" s="17">
        <v>117907.974</v>
      </c>
      <c r="K21" s="13"/>
      <c r="L21" s="13"/>
      <c r="M21" s="13"/>
      <c r="R21" s="18"/>
      <c r="T21" s="19"/>
      <c r="U21" s="19"/>
      <c r="V21" s="19"/>
    </row>
    <row r="22" spans="1:22" ht="12.75" customHeight="1" x14ac:dyDescent="0.3">
      <c r="A22" s="6" t="s">
        <v>19</v>
      </c>
      <c r="B22" s="10"/>
      <c r="C22" s="10"/>
      <c r="D22" s="10"/>
      <c r="E22" s="10"/>
      <c r="F22" s="10"/>
      <c r="G22" s="10"/>
      <c r="H22" s="10"/>
      <c r="I22" s="10"/>
      <c r="J22" s="10"/>
      <c r="R22" s="3"/>
      <c r="T22" s="19"/>
      <c r="U22" s="19"/>
      <c r="V22" s="19"/>
    </row>
    <row r="23" spans="1:22" x14ac:dyDescent="0.3">
      <c r="A23" s="11" t="s">
        <v>12</v>
      </c>
      <c r="B23" s="12">
        <v>39008.635000000002</v>
      </c>
      <c r="C23" s="12">
        <v>82994.448000000004</v>
      </c>
      <c r="D23" s="12">
        <v>89219.305999999997</v>
      </c>
      <c r="E23" s="12">
        <v>107048.408</v>
      </c>
      <c r="F23" s="12">
        <v>103221.651</v>
      </c>
      <c r="G23" s="12">
        <v>102941.897</v>
      </c>
      <c r="H23" s="12">
        <v>95853.111999999994</v>
      </c>
      <c r="I23" s="12">
        <v>95876.138999999996</v>
      </c>
      <c r="J23" s="12">
        <v>87324.286999999997</v>
      </c>
      <c r="K23" s="13"/>
      <c r="L23" s="13"/>
      <c r="M23" s="13"/>
      <c r="R23" s="18"/>
      <c r="T23" s="19"/>
      <c r="U23" s="19"/>
      <c r="V23" s="19"/>
    </row>
    <row r="24" spans="1:22" x14ac:dyDescent="0.3">
      <c r="A24" s="14" t="s">
        <v>13</v>
      </c>
      <c r="B24" s="15">
        <v>56177.457999999999</v>
      </c>
      <c r="C24" s="15">
        <v>13458.796</v>
      </c>
      <c r="D24" s="15">
        <v>24246.491000000002</v>
      </c>
      <c r="E24" s="15">
        <v>26061.963</v>
      </c>
      <c r="F24" s="15">
        <v>15588.937</v>
      </c>
      <c r="G24" s="15">
        <v>18656.792000000001</v>
      </c>
      <c r="H24" s="15">
        <v>12490.067999999999</v>
      </c>
      <c r="I24" s="15">
        <v>15242.014999999999</v>
      </c>
      <c r="J24" s="15">
        <v>43893.942000000003</v>
      </c>
      <c r="K24" s="13"/>
      <c r="L24" s="13"/>
      <c r="M24" s="13"/>
      <c r="R24" s="18"/>
      <c r="T24" s="19"/>
      <c r="U24" s="19"/>
      <c r="V24" s="19"/>
    </row>
    <row r="25" spans="1:22" x14ac:dyDescent="0.3">
      <c r="A25" s="14" t="s">
        <v>14</v>
      </c>
      <c r="B25" s="15">
        <v>95186.092999999993</v>
      </c>
      <c r="C25" s="15">
        <v>96453.244000000006</v>
      </c>
      <c r="D25" s="15">
        <v>113465.79700000001</v>
      </c>
      <c r="E25" s="15">
        <v>133110.37100000001</v>
      </c>
      <c r="F25" s="15">
        <v>118810.588</v>
      </c>
      <c r="G25" s="15">
        <v>121598.689</v>
      </c>
      <c r="H25" s="15">
        <v>108343.18</v>
      </c>
      <c r="I25" s="15">
        <v>111118.15399999999</v>
      </c>
      <c r="J25" s="15">
        <v>131218.22899999999</v>
      </c>
      <c r="K25" s="13"/>
      <c r="L25" s="13"/>
      <c r="M25" s="13"/>
      <c r="R25" s="18"/>
      <c r="T25" s="19"/>
      <c r="U25" s="19"/>
      <c r="V25" s="19"/>
    </row>
    <row r="26" spans="1:22" x14ac:dyDescent="0.3">
      <c r="A26" s="14" t="s">
        <v>15</v>
      </c>
      <c r="B26" s="15">
        <v>-12201.574000000001</v>
      </c>
      <c r="C26" s="15">
        <v>-7233.9380000000001</v>
      </c>
      <c r="D26" s="15">
        <v>-6417.3890000000001</v>
      </c>
      <c r="E26" s="15">
        <v>-29888.720000000001</v>
      </c>
      <c r="F26" s="15">
        <v>-15868.691000000001</v>
      </c>
      <c r="G26" s="15">
        <v>-25745.577000000001</v>
      </c>
      <c r="H26" s="15">
        <v>-12467.040999999999</v>
      </c>
      <c r="I26" s="15">
        <v>-23793.866999999998</v>
      </c>
      <c r="J26" s="15">
        <v>-30583.976999999999</v>
      </c>
      <c r="K26" s="13"/>
      <c r="L26" s="13"/>
      <c r="M26" s="13"/>
      <c r="R26" s="18"/>
      <c r="T26" s="19"/>
      <c r="U26" s="19"/>
      <c r="V26" s="19"/>
    </row>
    <row r="27" spans="1:22" x14ac:dyDescent="0.3">
      <c r="A27" s="16" t="s">
        <v>16</v>
      </c>
      <c r="B27" s="17">
        <v>82984.519</v>
      </c>
      <c r="C27" s="17">
        <v>89219.305999999997</v>
      </c>
      <c r="D27" s="17">
        <v>107048.408</v>
      </c>
      <c r="E27" s="17">
        <v>103221.651</v>
      </c>
      <c r="F27" s="17">
        <v>102941.897</v>
      </c>
      <c r="G27" s="17">
        <v>95853.111999999994</v>
      </c>
      <c r="H27" s="17">
        <v>95876.138999999996</v>
      </c>
      <c r="I27" s="17">
        <v>87324.286999999997</v>
      </c>
      <c r="J27" s="17">
        <v>100634.25199999999</v>
      </c>
      <c r="K27" s="13"/>
      <c r="L27" s="13"/>
      <c r="M27" s="13"/>
      <c r="R27" s="18"/>
      <c r="T27" s="19"/>
      <c r="U27" s="19"/>
      <c r="V27" s="19"/>
    </row>
    <row r="28" spans="1:22" ht="12.75" customHeight="1" x14ac:dyDescent="0.3">
      <c r="A28" s="6" t="s">
        <v>20</v>
      </c>
      <c r="B28" s="10"/>
      <c r="C28" s="10"/>
      <c r="D28" s="10"/>
      <c r="E28" s="10"/>
      <c r="F28" s="10"/>
      <c r="G28" s="10"/>
      <c r="H28" s="10"/>
      <c r="I28" s="10"/>
      <c r="J28" s="10"/>
      <c r="R28" s="3"/>
      <c r="T28" s="19"/>
      <c r="U28" s="19"/>
      <c r="V28" s="19"/>
    </row>
    <row r="29" spans="1:22" x14ac:dyDescent="0.3">
      <c r="A29" s="11" t="s">
        <v>12</v>
      </c>
      <c r="B29" s="12">
        <v>65675.328999999998</v>
      </c>
      <c r="C29" s="12">
        <v>95031.047999999995</v>
      </c>
      <c r="D29" s="12">
        <v>65545.418999999994</v>
      </c>
      <c r="E29" s="12">
        <v>24561.036</v>
      </c>
      <c r="F29" s="12">
        <v>1800.6959999999999</v>
      </c>
      <c r="G29" s="12">
        <v>-32450.319</v>
      </c>
      <c r="H29" s="12">
        <v>20804.697</v>
      </c>
      <c r="I29" s="12">
        <v>-21481.075000000001</v>
      </c>
      <c r="J29" s="12">
        <v>-22014.179</v>
      </c>
      <c r="K29" s="13"/>
      <c r="L29" s="13"/>
      <c r="M29" s="13"/>
      <c r="R29" s="18"/>
      <c r="T29" s="19"/>
      <c r="U29" s="19"/>
      <c r="V29" s="19"/>
    </row>
    <row r="30" spans="1:22" x14ac:dyDescent="0.3">
      <c r="A30" s="14" t="s">
        <v>13</v>
      </c>
      <c r="B30" s="15">
        <v>62911.097000000002</v>
      </c>
      <c r="C30" s="15">
        <v>22100.297999999999</v>
      </c>
      <c r="D30" s="15">
        <v>15473.128000000001</v>
      </c>
      <c r="E30" s="15">
        <v>30018.938999999998</v>
      </c>
      <c r="F30" s="15">
        <v>21755.463</v>
      </c>
      <c r="G30" s="15">
        <v>77973.264999999999</v>
      </c>
      <c r="H30" s="15">
        <v>11832.52</v>
      </c>
      <c r="I30" s="15">
        <v>31660.537</v>
      </c>
      <c r="J30" s="15">
        <v>61664.627</v>
      </c>
      <c r="K30" s="13"/>
      <c r="L30" s="13"/>
      <c r="M30" s="13"/>
      <c r="R30" s="18"/>
      <c r="T30" s="19"/>
      <c r="U30" s="19"/>
      <c r="V30" s="19"/>
    </row>
    <row r="31" spans="1:22" x14ac:dyDescent="0.3">
      <c r="A31" s="14" t="s">
        <v>14</v>
      </c>
      <c r="B31" s="15">
        <v>128586.42600000001</v>
      </c>
      <c r="C31" s="15">
        <v>117131.34600000001</v>
      </c>
      <c r="D31" s="15">
        <v>81018.547000000006</v>
      </c>
      <c r="E31" s="15">
        <v>54579.974999999999</v>
      </c>
      <c r="F31" s="15">
        <v>23556.159</v>
      </c>
      <c r="G31" s="15">
        <v>45522.946000000004</v>
      </c>
      <c r="H31" s="15">
        <v>32637.217000000001</v>
      </c>
      <c r="I31" s="15">
        <v>10179.462</v>
      </c>
      <c r="J31" s="15">
        <v>39650.447999999997</v>
      </c>
      <c r="K31" s="13"/>
      <c r="L31" s="13"/>
      <c r="M31" s="13"/>
      <c r="R31" s="18"/>
      <c r="T31" s="19"/>
      <c r="U31" s="19"/>
      <c r="V31" s="19"/>
    </row>
    <row r="32" spans="1:22" x14ac:dyDescent="0.3">
      <c r="A32" s="14" t="s">
        <v>15</v>
      </c>
      <c r="B32" s="15">
        <v>-33208.546000000002</v>
      </c>
      <c r="C32" s="15">
        <v>-51585.927000000003</v>
      </c>
      <c r="D32" s="15">
        <v>-56457.510999999999</v>
      </c>
      <c r="E32" s="15">
        <v>-52779.279000000002</v>
      </c>
      <c r="F32" s="15">
        <v>-56006.478000000003</v>
      </c>
      <c r="G32" s="15">
        <v>-24718.249</v>
      </c>
      <c r="H32" s="15">
        <v>-54118.292000000001</v>
      </c>
      <c r="I32" s="15">
        <v>-32193.641</v>
      </c>
      <c r="J32" s="15">
        <v>-31314.485000000001</v>
      </c>
      <c r="K32" s="13"/>
      <c r="L32" s="13"/>
      <c r="M32" s="13"/>
      <c r="R32" s="18"/>
      <c r="T32" s="19"/>
      <c r="U32" s="19"/>
      <c r="V32" s="19"/>
    </row>
    <row r="33" spans="1:22" x14ac:dyDescent="0.3">
      <c r="A33" s="16" t="s">
        <v>16</v>
      </c>
      <c r="B33" s="17">
        <v>95377.88</v>
      </c>
      <c r="C33" s="17">
        <v>65545.418999999994</v>
      </c>
      <c r="D33" s="17">
        <v>24561.036</v>
      </c>
      <c r="E33" s="17">
        <v>1800.6959999999999</v>
      </c>
      <c r="F33" s="17">
        <v>-32450.319</v>
      </c>
      <c r="G33" s="17">
        <v>20804.697</v>
      </c>
      <c r="H33" s="17">
        <v>-21481.075000000001</v>
      </c>
      <c r="I33" s="17">
        <v>-22014.179</v>
      </c>
      <c r="J33" s="17">
        <v>8335.9629999999997</v>
      </c>
      <c r="K33" s="13"/>
      <c r="L33" s="13"/>
      <c r="M33" s="13"/>
      <c r="R33" s="18"/>
      <c r="T33" s="19"/>
      <c r="U33" s="19"/>
      <c r="V33" s="19"/>
    </row>
    <row r="34" spans="1:22" ht="12.75" customHeight="1" x14ac:dyDescent="0.3">
      <c r="A34" s="6" t="s">
        <v>21</v>
      </c>
      <c r="B34" s="10"/>
      <c r="C34" s="10"/>
      <c r="D34" s="10"/>
      <c r="E34" s="10"/>
      <c r="F34" s="10"/>
      <c r="G34" s="10"/>
      <c r="H34" s="10"/>
      <c r="I34" s="10"/>
      <c r="J34" s="10"/>
      <c r="R34" s="3"/>
      <c r="T34" s="19"/>
      <c r="U34" s="19"/>
      <c r="V34" s="19"/>
    </row>
    <row r="35" spans="1:22" x14ac:dyDescent="0.3">
      <c r="A35" s="11" t="s">
        <v>12</v>
      </c>
      <c r="B35" s="12">
        <v>64823.086000000003</v>
      </c>
      <c r="C35" s="12">
        <v>105897.939</v>
      </c>
      <c r="D35" s="12">
        <v>94157.698999999993</v>
      </c>
      <c r="E35" s="12">
        <v>80005.975999999995</v>
      </c>
      <c r="F35" s="12">
        <v>57355.493999999999</v>
      </c>
      <c r="G35" s="12">
        <v>50182.171999999999</v>
      </c>
      <c r="H35" s="12">
        <v>42796.587</v>
      </c>
      <c r="I35" s="12">
        <v>45615.961000000003</v>
      </c>
      <c r="J35" s="12">
        <v>26121.123</v>
      </c>
      <c r="K35" s="13"/>
      <c r="L35" s="13"/>
      <c r="M35" s="13"/>
      <c r="R35" s="18"/>
      <c r="T35" s="19"/>
      <c r="U35" s="19"/>
      <c r="V35" s="19"/>
    </row>
    <row r="36" spans="1:22" x14ac:dyDescent="0.3">
      <c r="A36" s="14" t="s">
        <v>13</v>
      </c>
      <c r="B36" s="15">
        <v>121695.739</v>
      </c>
      <c r="C36" s="15">
        <v>59866.49</v>
      </c>
      <c r="D36" s="15">
        <v>69892.631999999998</v>
      </c>
      <c r="E36" s="15">
        <v>57476.396000000001</v>
      </c>
      <c r="F36" s="15">
        <v>48989.288</v>
      </c>
      <c r="G36" s="15">
        <v>98238.739000000001</v>
      </c>
      <c r="H36" s="15">
        <v>56852.106</v>
      </c>
      <c r="I36" s="15">
        <v>42739.546999999999</v>
      </c>
      <c r="J36" s="15">
        <v>106868.541</v>
      </c>
      <c r="K36" s="13"/>
      <c r="L36" s="13"/>
      <c r="M36" s="13"/>
      <c r="R36" s="18"/>
      <c r="T36" s="19"/>
      <c r="U36" s="19"/>
      <c r="V36" s="19"/>
    </row>
    <row r="37" spans="1:22" x14ac:dyDescent="0.3">
      <c r="A37" s="14" t="s">
        <v>14</v>
      </c>
      <c r="B37" s="15">
        <v>186518.82500000001</v>
      </c>
      <c r="C37" s="15">
        <v>165764.429</v>
      </c>
      <c r="D37" s="15">
        <v>164050.33100000001</v>
      </c>
      <c r="E37" s="15">
        <v>137482.372</v>
      </c>
      <c r="F37" s="15">
        <v>106344.78200000001</v>
      </c>
      <c r="G37" s="15">
        <v>148420.91099999999</v>
      </c>
      <c r="H37" s="15">
        <v>99648.692999999999</v>
      </c>
      <c r="I37" s="15">
        <v>88355.508000000002</v>
      </c>
      <c r="J37" s="15">
        <v>132989.66399999999</v>
      </c>
      <c r="K37" s="13"/>
      <c r="L37" s="13"/>
      <c r="M37" s="13"/>
      <c r="R37" s="18"/>
      <c r="T37" s="19"/>
      <c r="U37" s="19"/>
      <c r="V37" s="19"/>
    </row>
    <row r="38" spans="1:22" x14ac:dyDescent="0.3">
      <c r="A38" s="14" t="s">
        <v>15</v>
      </c>
      <c r="B38" s="15">
        <v>-82488.952000000005</v>
      </c>
      <c r="C38" s="15">
        <v>-71606.73</v>
      </c>
      <c r="D38" s="15">
        <v>-84044.354999999996</v>
      </c>
      <c r="E38" s="15">
        <v>-80126.877999999997</v>
      </c>
      <c r="F38" s="15">
        <v>-56162.61</v>
      </c>
      <c r="G38" s="15">
        <v>-105624.32399999999</v>
      </c>
      <c r="H38" s="15">
        <v>-54032.732000000004</v>
      </c>
      <c r="I38" s="15">
        <v>-62234.385000000002</v>
      </c>
      <c r="J38" s="15">
        <v>-67399.966</v>
      </c>
      <c r="K38" s="13"/>
      <c r="L38" s="13"/>
      <c r="M38" s="13"/>
      <c r="R38" s="18"/>
      <c r="T38" s="19"/>
      <c r="U38" s="19"/>
      <c r="V38" s="19"/>
    </row>
    <row r="39" spans="1:22" x14ac:dyDescent="0.3">
      <c r="A39" s="16" t="s">
        <v>16</v>
      </c>
      <c r="B39" s="17">
        <v>104029.87300000001</v>
      </c>
      <c r="C39" s="17">
        <v>94157.698999999993</v>
      </c>
      <c r="D39" s="17">
        <v>80005.975999999995</v>
      </c>
      <c r="E39" s="17">
        <v>57355.493999999999</v>
      </c>
      <c r="F39" s="17">
        <v>50182.171999999999</v>
      </c>
      <c r="G39" s="17">
        <v>42796.587</v>
      </c>
      <c r="H39" s="17">
        <v>45615.961000000003</v>
      </c>
      <c r="I39" s="17">
        <v>26121.123</v>
      </c>
      <c r="J39" s="17">
        <v>65589.698000000004</v>
      </c>
      <c r="K39" s="13"/>
      <c r="L39" s="13"/>
      <c r="M39" s="13"/>
      <c r="R39" s="18"/>
      <c r="T39" s="19"/>
      <c r="U39" s="19"/>
      <c r="V39" s="19"/>
    </row>
    <row r="40" spans="1:22" ht="12.75" customHeight="1" x14ac:dyDescent="0.3">
      <c r="A40" s="6" t="s">
        <v>22</v>
      </c>
      <c r="B40" s="10"/>
      <c r="C40" s="10"/>
      <c r="D40" s="10"/>
      <c r="E40" s="10"/>
      <c r="F40" s="10"/>
      <c r="G40" s="10"/>
      <c r="H40" s="10"/>
      <c r="I40" s="10"/>
      <c r="J40" s="10"/>
      <c r="R40" s="3"/>
      <c r="T40" s="19"/>
      <c r="U40" s="19"/>
      <c r="V40" s="19"/>
    </row>
    <row r="41" spans="1:22" x14ac:dyDescent="0.3">
      <c r="A41" s="11" t="s">
        <v>12</v>
      </c>
      <c r="B41" s="12">
        <v>9243.2939999999999</v>
      </c>
      <c r="C41" s="12">
        <v>56760.254999999997</v>
      </c>
      <c r="D41" s="12">
        <v>87790.235000000001</v>
      </c>
      <c r="E41" s="12">
        <v>77836.555999999997</v>
      </c>
      <c r="F41" s="12">
        <v>63529.243999999999</v>
      </c>
      <c r="G41" s="12">
        <v>46974.783000000003</v>
      </c>
      <c r="H41" s="12">
        <v>43413.036999999997</v>
      </c>
      <c r="I41" s="12">
        <v>66465.472999999998</v>
      </c>
      <c r="J41" s="12">
        <v>69032.282999999996</v>
      </c>
      <c r="K41" s="13"/>
      <c r="L41" s="13"/>
      <c r="M41" s="13"/>
      <c r="R41" s="18"/>
      <c r="T41" s="19"/>
      <c r="U41" s="19"/>
      <c r="V41" s="19"/>
    </row>
    <row r="42" spans="1:22" x14ac:dyDescent="0.3">
      <c r="A42" s="14" t="s">
        <v>13</v>
      </c>
      <c r="B42" s="15">
        <v>92629.525999999998</v>
      </c>
      <c r="C42" s="15">
        <v>66616.255999999994</v>
      </c>
      <c r="D42" s="15">
        <v>22038.257000000001</v>
      </c>
      <c r="E42" s="15">
        <v>23988.600999999999</v>
      </c>
      <c r="F42" s="15">
        <v>18468.637999999999</v>
      </c>
      <c r="G42" s="15">
        <v>49331.942000000003</v>
      </c>
      <c r="H42" s="15">
        <v>47665.142999999996</v>
      </c>
      <c r="I42" s="15">
        <v>27163.594000000001</v>
      </c>
      <c r="J42" s="15">
        <v>119173.97</v>
      </c>
      <c r="K42" s="13"/>
      <c r="L42" s="13"/>
      <c r="M42" s="13"/>
      <c r="R42" s="18"/>
      <c r="T42" s="19"/>
      <c r="U42" s="19"/>
      <c r="V42" s="19"/>
    </row>
    <row r="43" spans="1:22" x14ac:dyDescent="0.3">
      <c r="A43" s="14" t="s">
        <v>14</v>
      </c>
      <c r="B43" s="15">
        <v>101872.82</v>
      </c>
      <c r="C43" s="15">
        <v>123376.511</v>
      </c>
      <c r="D43" s="15">
        <v>109828.492</v>
      </c>
      <c r="E43" s="15">
        <v>101825.15700000001</v>
      </c>
      <c r="F43" s="15">
        <v>81997.881999999998</v>
      </c>
      <c r="G43" s="15">
        <v>96306.725000000006</v>
      </c>
      <c r="H43" s="15">
        <v>91078.18</v>
      </c>
      <c r="I43" s="15">
        <v>93629.066999999995</v>
      </c>
      <c r="J43" s="15">
        <v>188206.253</v>
      </c>
      <c r="K43" s="13"/>
      <c r="L43" s="13"/>
      <c r="M43" s="13"/>
      <c r="R43" s="18"/>
      <c r="T43" s="19"/>
      <c r="U43" s="19"/>
      <c r="V43" s="19"/>
    </row>
    <row r="44" spans="1:22" x14ac:dyDescent="0.3">
      <c r="A44" s="14" t="s">
        <v>15</v>
      </c>
      <c r="B44" s="15">
        <v>-45053.267</v>
      </c>
      <c r="C44" s="15">
        <v>-35586.275999999998</v>
      </c>
      <c r="D44" s="15">
        <v>-31991.936000000002</v>
      </c>
      <c r="E44" s="15">
        <v>-38295.913</v>
      </c>
      <c r="F44" s="15">
        <v>-35020.843999999997</v>
      </c>
      <c r="G44" s="15">
        <v>-52893.688000000002</v>
      </c>
      <c r="H44" s="15">
        <v>-24612.706999999999</v>
      </c>
      <c r="I44" s="15">
        <v>-24596.784</v>
      </c>
      <c r="J44" s="15">
        <v>-37951.035000000003</v>
      </c>
      <c r="K44" s="13"/>
      <c r="L44" s="13"/>
      <c r="M44" s="13"/>
      <c r="R44" s="18"/>
      <c r="T44" s="19"/>
      <c r="U44" s="19"/>
      <c r="V44" s="19"/>
    </row>
    <row r="45" spans="1:22" x14ac:dyDescent="0.3">
      <c r="A45" s="16" t="s">
        <v>16</v>
      </c>
      <c r="B45" s="17">
        <v>56819.553</v>
      </c>
      <c r="C45" s="17">
        <v>87790.235000000001</v>
      </c>
      <c r="D45" s="17">
        <v>77836.555999999997</v>
      </c>
      <c r="E45" s="17">
        <v>63529.243999999999</v>
      </c>
      <c r="F45" s="17">
        <v>46977.038</v>
      </c>
      <c r="G45" s="17">
        <v>43413.036999999997</v>
      </c>
      <c r="H45" s="17">
        <v>66465.472999999998</v>
      </c>
      <c r="I45" s="17">
        <v>69032.282999999996</v>
      </c>
      <c r="J45" s="17">
        <v>150255.21799999999</v>
      </c>
      <c r="K45" s="13"/>
      <c r="L45" s="13"/>
      <c r="M45" s="13"/>
      <c r="R45" s="18"/>
      <c r="T45" s="19"/>
      <c r="U45" s="19"/>
      <c r="V45" s="19"/>
    </row>
    <row r="46" spans="1:22" ht="12.75" customHeight="1" x14ac:dyDescent="0.3">
      <c r="A46" s="6" t="s">
        <v>23</v>
      </c>
      <c r="B46" s="10"/>
      <c r="C46" s="10"/>
      <c r="D46" s="10"/>
      <c r="E46" s="10"/>
      <c r="F46" s="10"/>
      <c r="G46" s="10"/>
      <c r="H46" s="10"/>
      <c r="I46" s="10"/>
      <c r="J46" s="10"/>
      <c r="R46" s="3"/>
      <c r="T46" s="19"/>
      <c r="U46" s="19"/>
      <c r="V46" s="19"/>
    </row>
    <row r="47" spans="1:22" x14ac:dyDescent="0.3">
      <c r="A47" s="11" t="s">
        <v>12</v>
      </c>
      <c r="B47" s="12">
        <v>178267.74100000001</v>
      </c>
      <c r="C47" s="12">
        <v>488225.826</v>
      </c>
      <c r="D47" s="12">
        <v>639440.05000000005</v>
      </c>
      <c r="E47" s="12">
        <v>906253.73400000005</v>
      </c>
      <c r="F47" s="12">
        <v>1015151.529</v>
      </c>
      <c r="G47" s="12">
        <v>1138855.4099999999</v>
      </c>
      <c r="H47" s="12">
        <v>1448083.2990000001</v>
      </c>
      <c r="I47" s="12">
        <v>1603072.8859999999</v>
      </c>
      <c r="J47" s="12">
        <v>1742651.277</v>
      </c>
      <c r="K47" s="13"/>
      <c r="L47" s="13"/>
      <c r="M47" s="13"/>
      <c r="R47" s="18"/>
      <c r="T47" s="19"/>
      <c r="U47" s="19"/>
      <c r="V47" s="19"/>
    </row>
    <row r="48" spans="1:22" x14ac:dyDescent="0.3">
      <c r="A48" s="14" t="s">
        <v>13</v>
      </c>
      <c r="B48" s="15">
        <v>378483.91</v>
      </c>
      <c r="C48" s="15">
        <v>246577.37599999999</v>
      </c>
      <c r="D48" s="15">
        <v>370171.88199999998</v>
      </c>
      <c r="E48" s="15">
        <v>232696.359</v>
      </c>
      <c r="F48" s="15">
        <v>220246.74400000001</v>
      </c>
      <c r="G48" s="15">
        <v>398904.22499999998</v>
      </c>
      <c r="H48" s="15">
        <v>271611.85800000001</v>
      </c>
      <c r="I48" s="15">
        <v>229696.44200000001</v>
      </c>
      <c r="J48" s="15">
        <v>384860.79499999998</v>
      </c>
      <c r="K48" s="13"/>
      <c r="L48" s="13"/>
      <c r="M48" s="13"/>
      <c r="R48" s="18"/>
      <c r="T48" s="19"/>
      <c r="U48" s="19"/>
      <c r="V48" s="19"/>
    </row>
    <row r="49" spans="1:22" x14ac:dyDescent="0.3">
      <c r="A49" s="14" t="s">
        <v>14</v>
      </c>
      <c r="B49" s="15">
        <v>556751.65099999995</v>
      </c>
      <c r="C49" s="15">
        <v>734803.20200000005</v>
      </c>
      <c r="D49" s="15">
        <v>1009611.932</v>
      </c>
      <c r="E49" s="15">
        <v>1138950.0930000001</v>
      </c>
      <c r="F49" s="15">
        <v>1235398.273</v>
      </c>
      <c r="G49" s="15">
        <v>1537759.635</v>
      </c>
      <c r="H49" s="15">
        <v>1719695.1569999999</v>
      </c>
      <c r="I49" s="15">
        <v>1832769.328</v>
      </c>
      <c r="J49" s="15">
        <v>2127512.0720000002</v>
      </c>
      <c r="K49" s="13"/>
      <c r="L49" s="13"/>
      <c r="M49" s="13"/>
      <c r="R49" s="18"/>
      <c r="T49" s="19"/>
      <c r="U49" s="19"/>
      <c r="V49" s="19"/>
    </row>
    <row r="50" spans="1:22" x14ac:dyDescent="0.3">
      <c r="A50" s="14" t="s">
        <v>15</v>
      </c>
      <c r="B50" s="15">
        <v>-70839.702999999994</v>
      </c>
      <c r="C50" s="15">
        <v>-95363.152000000002</v>
      </c>
      <c r="D50" s="15">
        <v>-103358.198</v>
      </c>
      <c r="E50" s="15">
        <v>-123798.564</v>
      </c>
      <c r="F50" s="15">
        <v>-96542.862999999998</v>
      </c>
      <c r="G50" s="15">
        <v>-89676.335999999996</v>
      </c>
      <c r="H50" s="15">
        <v>-116622.27099999999</v>
      </c>
      <c r="I50" s="15">
        <v>-90118.051000000007</v>
      </c>
      <c r="J50" s="15">
        <v>-129490.851</v>
      </c>
      <c r="K50" s="13"/>
      <c r="L50" s="13"/>
      <c r="M50" s="13"/>
      <c r="R50" s="18"/>
      <c r="T50" s="19"/>
      <c r="U50" s="19"/>
      <c r="V50" s="19"/>
    </row>
    <row r="51" spans="1:22" x14ac:dyDescent="0.3">
      <c r="A51" s="16" t="s">
        <v>16</v>
      </c>
      <c r="B51" s="17">
        <v>485911.94799999997</v>
      </c>
      <c r="C51" s="17">
        <v>639440.05000000005</v>
      </c>
      <c r="D51" s="17">
        <v>906253.73400000005</v>
      </c>
      <c r="E51" s="17">
        <v>1015151.529</v>
      </c>
      <c r="F51" s="17">
        <v>1138855.4099999999</v>
      </c>
      <c r="G51" s="17">
        <v>1448083.2990000001</v>
      </c>
      <c r="H51" s="17">
        <v>1603072.8859999999</v>
      </c>
      <c r="I51" s="17">
        <v>1742651.277</v>
      </c>
      <c r="J51" s="17">
        <v>1998021.2209999999</v>
      </c>
      <c r="K51" s="13"/>
      <c r="L51" s="13"/>
      <c r="M51" s="13"/>
      <c r="R51" s="18"/>
      <c r="T51" s="19"/>
      <c r="U51" s="19"/>
      <c r="V51" s="19"/>
    </row>
    <row r="52" spans="1:22" ht="12.75" customHeight="1" x14ac:dyDescent="0.3">
      <c r="A52" s="6" t="s">
        <v>24</v>
      </c>
      <c r="B52" s="10"/>
      <c r="C52" s="10"/>
      <c r="D52" s="10"/>
      <c r="E52" s="10"/>
      <c r="F52" s="10"/>
      <c r="G52" s="10"/>
      <c r="H52" s="10"/>
      <c r="I52" s="10"/>
      <c r="J52" s="10"/>
      <c r="R52" s="3"/>
      <c r="T52" s="19"/>
      <c r="U52" s="19"/>
      <c r="V52" s="19"/>
    </row>
    <row r="53" spans="1:22" x14ac:dyDescent="0.3">
      <c r="A53" s="11" t="s">
        <v>12</v>
      </c>
      <c r="B53" s="12">
        <v>59984.002999999997</v>
      </c>
      <c r="C53" s="12">
        <v>18830.248</v>
      </c>
      <c r="D53" s="12">
        <v>42910.593999999997</v>
      </c>
      <c r="E53" s="12">
        <v>53412.561999999998</v>
      </c>
      <c r="F53" s="12">
        <v>51975.086000000003</v>
      </c>
      <c r="G53" s="12">
        <v>54193.622000000003</v>
      </c>
      <c r="H53" s="12">
        <v>60733.442000000003</v>
      </c>
      <c r="I53" s="12">
        <v>47391.237000000001</v>
      </c>
      <c r="J53" s="12">
        <v>41602.591</v>
      </c>
      <c r="K53" s="13"/>
      <c r="L53" s="13"/>
      <c r="M53" s="13"/>
      <c r="R53" s="18"/>
      <c r="T53" s="19"/>
      <c r="U53" s="19"/>
      <c r="V53" s="19"/>
    </row>
    <row r="54" spans="1:22" x14ac:dyDescent="0.3">
      <c r="A54" s="14" t="s">
        <v>13</v>
      </c>
      <c r="B54" s="15"/>
      <c r="C54" s="15">
        <v>53399.247000000003</v>
      </c>
      <c r="D54" s="15">
        <v>24618.546999999999</v>
      </c>
      <c r="E54" s="15">
        <v>16283.091</v>
      </c>
      <c r="F54" s="15">
        <v>19292.097000000002</v>
      </c>
      <c r="G54" s="15">
        <v>34159.281999999999</v>
      </c>
      <c r="H54" s="15">
        <v>4420.991</v>
      </c>
      <c r="I54" s="15">
        <v>7913.7709999999997</v>
      </c>
      <c r="J54" s="15">
        <v>29440.915000000001</v>
      </c>
      <c r="K54" s="13"/>
      <c r="L54" s="13"/>
      <c r="M54" s="13"/>
      <c r="R54" s="18"/>
      <c r="T54" s="19"/>
      <c r="U54" s="19"/>
      <c r="V54" s="19"/>
    </row>
    <row r="55" spans="1:22" x14ac:dyDescent="0.3">
      <c r="A55" s="14" t="s">
        <v>14</v>
      </c>
      <c r="B55" s="15">
        <v>59984.002999999997</v>
      </c>
      <c r="C55" s="15">
        <v>72229.494999999995</v>
      </c>
      <c r="D55" s="15">
        <v>67529.141000000003</v>
      </c>
      <c r="E55" s="15">
        <v>69695.653000000006</v>
      </c>
      <c r="F55" s="15">
        <v>71267.183000000005</v>
      </c>
      <c r="G55" s="15">
        <v>88352.903999999995</v>
      </c>
      <c r="H55" s="15">
        <v>65154.432999999997</v>
      </c>
      <c r="I55" s="15">
        <v>55305.008000000002</v>
      </c>
      <c r="J55" s="15">
        <v>71043.505999999994</v>
      </c>
      <c r="K55" s="13"/>
      <c r="L55" s="13"/>
      <c r="M55" s="13"/>
      <c r="R55" s="18"/>
      <c r="T55" s="19"/>
      <c r="U55" s="19"/>
      <c r="V55" s="19"/>
    </row>
    <row r="56" spans="1:22" x14ac:dyDescent="0.3">
      <c r="A56" s="14" t="s">
        <v>15</v>
      </c>
      <c r="B56" s="15">
        <v>-3973.0059999999999</v>
      </c>
      <c r="C56" s="15">
        <v>-29114.048999999999</v>
      </c>
      <c r="D56" s="15">
        <v>-14070.994000000001</v>
      </c>
      <c r="E56" s="15">
        <v>-17182.417000000001</v>
      </c>
      <c r="F56" s="15">
        <v>-15945.141</v>
      </c>
      <c r="G56" s="15">
        <v>-23927.871999999999</v>
      </c>
      <c r="H56" s="15">
        <v>-17224.991999999998</v>
      </c>
      <c r="I56" s="15">
        <v>-10561.895</v>
      </c>
      <c r="J56" s="15">
        <v>-17792.373</v>
      </c>
      <c r="K56" s="13"/>
      <c r="L56" s="13"/>
      <c r="M56" s="13"/>
      <c r="R56" s="18"/>
      <c r="T56" s="19"/>
      <c r="U56" s="19"/>
      <c r="V56" s="19"/>
    </row>
    <row r="57" spans="1:22" x14ac:dyDescent="0.3">
      <c r="A57" s="16" t="s">
        <v>16</v>
      </c>
      <c r="B57" s="17">
        <v>56010.997000000003</v>
      </c>
      <c r="C57" s="17">
        <v>43115.446000000004</v>
      </c>
      <c r="D57" s="17">
        <v>53458.146999999997</v>
      </c>
      <c r="E57" s="17">
        <v>52513.235999999997</v>
      </c>
      <c r="F57" s="17">
        <v>55322.042000000001</v>
      </c>
      <c r="G57" s="17">
        <v>64425.031999999999</v>
      </c>
      <c r="H57" s="17">
        <v>47929.440999999999</v>
      </c>
      <c r="I57" s="17">
        <v>44743.112999999998</v>
      </c>
      <c r="J57" s="17">
        <v>53251.133000000002</v>
      </c>
      <c r="K57" s="13"/>
      <c r="L57" s="13"/>
      <c r="M57" s="13"/>
      <c r="R57" s="18"/>
      <c r="T57" s="19"/>
      <c r="U57" s="19"/>
      <c r="V57" s="19"/>
    </row>
    <row r="58" spans="1:22" ht="12.75" customHeight="1" x14ac:dyDescent="0.3">
      <c r="A58" s="6" t="s">
        <v>25</v>
      </c>
      <c r="B58" s="10"/>
      <c r="C58" s="10"/>
      <c r="D58" s="10"/>
      <c r="E58" s="10"/>
      <c r="F58" s="10"/>
      <c r="G58" s="10"/>
      <c r="H58" s="10"/>
      <c r="I58" s="10"/>
      <c r="J58" s="10"/>
      <c r="R58" s="3"/>
      <c r="T58" s="19"/>
      <c r="U58" s="19"/>
      <c r="V58" s="19"/>
    </row>
    <row r="59" spans="1:22" x14ac:dyDescent="0.3">
      <c r="A59" s="11" t="s">
        <v>12</v>
      </c>
      <c r="B59" s="12"/>
      <c r="C59" s="12">
        <v>-17.715</v>
      </c>
      <c r="D59" s="12">
        <v>-105.042</v>
      </c>
      <c r="E59" s="12">
        <v>203.77099999999999</v>
      </c>
      <c r="F59" s="12">
        <v>27.524999999999999</v>
      </c>
      <c r="G59" s="12">
        <v>24.143000000000001</v>
      </c>
      <c r="H59" s="12">
        <v>-106.482</v>
      </c>
      <c r="I59" s="12">
        <v>190610.40400000001</v>
      </c>
      <c r="J59" s="12">
        <v>188197.288</v>
      </c>
      <c r="K59" s="13"/>
      <c r="L59" s="13"/>
      <c r="M59" s="13"/>
      <c r="R59" s="18"/>
      <c r="T59" s="19"/>
      <c r="U59" s="19"/>
      <c r="V59" s="19"/>
    </row>
    <row r="60" spans="1:22" x14ac:dyDescent="0.3">
      <c r="A60" s="14" t="s">
        <v>13</v>
      </c>
      <c r="B60" s="15"/>
      <c r="C60" s="15"/>
      <c r="D60" s="15"/>
      <c r="E60" s="15"/>
      <c r="F60" s="15"/>
      <c r="G60" s="15"/>
      <c r="H60" s="15"/>
      <c r="I60" s="15">
        <v>-53.508000000000003</v>
      </c>
      <c r="J60" s="15"/>
      <c r="K60" s="13"/>
      <c r="L60" s="13"/>
      <c r="M60" s="13"/>
      <c r="R60" s="18"/>
      <c r="T60" s="19"/>
      <c r="U60" s="19"/>
      <c r="V60" s="19"/>
    </row>
    <row r="61" spans="1:22" x14ac:dyDescent="0.3">
      <c r="A61" s="14" t="s">
        <v>14</v>
      </c>
      <c r="B61" s="15"/>
      <c r="C61" s="15">
        <v>-17.715</v>
      </c>
      <c r="D61" s="15">
        <v>-105.042</v>
      </c>
      <c r="E61" s="15">
        <v>203.77099999999999</v>
      </c>
      <c r="F61" s="15">
        <v>27.524999999999999</v>
      </c>
      <c r="G61" s="15">
        <v>24.143000000000001</v>
      </c>
      <c r="H61" s="15">
        <v>-106.482</v>
      </c>
      <c r="I61" s="15">
        <v>190556.89600000001</v>
      </c>
      <c r="J61" s="15">
        <v>188197.288</v>
      </c>
      <c r="K61" s="13"/>
      <c r="L61" s="13"/>
      <c r="M61" s="13"/>
      <c r="R61" s="18"/>
      <c r="T61" s="19"/>
      <c r="U61" s="19"/>
      <c r="V61" s="19"/>
    </row>
    <row r="62" spans="1:22" x14ac:dyDescent="0.3">
      <c r="A62" s="14" t="s">
        <v>15</v>
      </c>
      <c r="B62" s="15">
        <v>-17.715</v>
      </c>
      <c r="C62" s="15">
        <v>-87.326999999999998</v>
      </c>
      <c r="D62" s="15">
        <v>308.81299999999999</v>
      </c>
      <c r="E62" s="15">
        <v>-176.24600000000001</v>
      </c>
      <c r="F62" s="15">
        <v>-3.3820000000000001</v>
      </c>
      <c r="G62" s="15">
        <v>-130.625</v>
      </c>
      <c r="H62" s="15">
        <v>4215.2809999999999</v>
      </c>
      <c r="I62" s="15">
        <v>-2359.6080000000002</v>
      </c>
      <c r="J62" s="15">
        <v>-44.445</v>
      </c>
      <c r="K62" s="13"/>
      <c r="L62" s="13"/>
      <c r="M62" s="13"/>
      <c r="R62" s="18"/>
      <c r="T62" s="19"/>
      <c r="U62" s="19"/>
      <c r="V62" s="19"/>
    </row>
    <row r="63" spans="1:22" x14ac:dyDescent="0.3">
      <c r="A63" s="16" t="s">
        <v>16</v>
      </c>
      <c r="B63" s="17">
        <v>-17.715</v>
      </c>
      <c r="C63" s="17">
        <v>-105.042</v>
      </c>
      <c r="D63" s="17">
        <v>203.77099999999999</v>
      </c>
      <c r="E63" s="17">
        <v>27.524999999999999</v>
      </c>
      <c r="F63" s="17">
        <v>24.143000000000001</v>
      </c>
      <c r="G63" s="17">
        <v>-106.482</v>
      </c>
      <c r="H63" s="17">
        <v>4108.799</v>
      </c>
      <c r="I63" s="17">
        <v>188197.288</v>
      </c>
      <c r="J63" s="17">
        <v>188152.84299999999</v>
      </c>
      <c r="K63" s="13"/>
      <c r="L63" s="13"/>
      <c r="M63" s="13"/>
      <c r="R63" s="18"/>
      <c r="T63" s="19"/>
      <c r="U63" s="19"/>
      <c r="V63" s="19"/>
    </row>
    <row r="64" spans="1:22" ht="12.75" customHeight="1" x14ac:dyDescent="0.3">
      <c r="A64" s="6" t="s">
        <v>26</v>
      </c>
      <c r="B64" s="10"/>
      <c r="C64" s="10"/>
      <c r="D64" s="10"/>
      <c r="E64" s="10"/>
      <c r="F64" s="10"/>
      <c r="G64" s="10"/>
      <c r="H64" s="10"/>
      <c r="I64" s="10"/>
      <c r="J64" s="10"/>
      <c r="R64" s="3"/>
      <c r="T64" s="19"/>
      <c r="U64" s="19"/>
      <c r="V64" s="19"/>
    </row>
    <row r="65" spans="1:22" x14ac:dyDescent="0.3">
      <c r="A65" s="11" t="s">
        <v>12</v>
      </c>
      <c r="B65" s="12"/>
      <c r="C65" s="12">
        <v>163144.984</v>
      </c>
      <c r="D65" s="12">
        <v>174653.11</v>
      </c>
      <c r="E65" s="12">
        <v>213267.11600000001</v>
      </c>
      <c r="F65" s="12">
        <v>218807.274</v>
      </c>
      <c r="G65" s="12">
        <v>225048.15299999999</v>
      </c>
      <c r="H65" s="12">
        <v>238581.58300000001</v>
      </c>
      <c r="I65" s="12">
        <v>241189.92499999999</v>
      </c>
      <c r="J65" s="12">
        <v>241189.92499999999</v>
      </c>
      <c r="K65" s="13"/>
      <c r="L65" s="13"/>
      <c r="M65" s="13"/>
      <c r="R65" s="18"/>
      <c r="T65" s="19"/>
      <c r="U65" s="19"/>
      <c r="V65" s="19"/>
    </row>
    <row r="66" spans="1:22" x14ac:dyDescent="0.3">
      <c r="A66" s="14" t="s">
        <v>13</v>
      </c>
      <c r="B66" s="15">
        <v>163116.18400000001</v>
      </c>
      <c r="C66" s="15">
        <v>11492.553</v>
      </c>
      <c r="D66" s="15">
        <v>38658.379000000001</v>
      </c>
      <c r="E66" s="15">
        <v>5540.1580000000004</v>
      </c>
      <c r="F66" s="15">
        <v>6240.8789999999999</v>
      </c>
      <c r="G66" s="15">
        <v>13533.43</v>
      </c>
      <c r="H66" s="15">
        <v>2608.3420000000001</v>
      </c>
      <c r="I66" s="15"/>
      <c r="J66" s="15">
        <v>96594.906000000003</v>
      </c>
      <c r="K66" s="13"/>
      <c r="L66" s="13"/>
      <c r="M66" s="13"/>
      <c r="R66" s="18"/>
      <c r="T66" s="19"/>
      <c r="U66" s="19"/>
      <c r="V66" s="19"/>
    </row>
    <row r="67" spans="1:22" x14ac:dyDescent="0.3">
      <c r="A67" s="14" t="s">
        <v>14</v>
      </c>
      <c r="B67" s="15">
        <v>163116.18400000001</v>
      </c>
      <c r="C67" s="15">
        <v>174637.53700000001</v>
      </c>
      <c r="D67" s="15">
        <v>213311.489</v>
      </c>
      <c r="E67" s="15">
        <v>218807.274</v>
      </c>
      <c r="F67" s="15">
        <v>225048.15299999999</v>
      </c>
      <c r="G67" s="15">
        <v>238581.58300000001</v>
      </c>
      <c r="H67" s="15">
        <v>241189.92499999999</v>
      </c>
      <c r="I67" s="15">
        <v>241189.92499999999</v>
      </c>
      <c r="J67" s="15">
        <v>337784.83100000001</v>
      </c>
      <c r="K67" s="13"/>
      <c r="L67" s="13"/>
      <c r="M67" s="13"/>
      <c r="R67" s="18"/>
      <c r="T67" s="19"/>
      <c r="U67" s="19"/>
      <c r="V67" s="19"/>
    </row>
    <row r="68" spans="1:22" x14ac:dyDescent="0.3">
      <c r="A68" s="14" t="s">
        <v>15</v>
      </c>
      <c r="B68" s="15">
        <v>28.8</v>
      </c>
      <c r="C68" s="15">
        <v>15.573</v>
      </c>
      <c r="D68" s="15">
        <v>-44.372999999999998</v>
      </c>
      <c r="E68" s="15"/>
      <c r="F68" s="15"/>
      <c r="G68" s="15"/>
      <c r="H68" s="15"/>
      <c r="I68" s="15"/>
      <c r="J68" s="15"/>
      <c r="K68" s="13"/>
      <c r="L68" s="13"/>
      <c r="M68" s="13"/>
      <c r="R68" s="18"/>
      <c r="T68" s="19"/>
      <c r="U68" s="19"/>
      <c r="V68" s="19"/>
    </row>
    <row r="69" spans="1:22" x14ac:dyDescent="0.3">
      <c r="A69" s="16" t="s">
        <v>16</v>
      </c>
      <c r="B69" s="17">
        <v>163144.984</v>
      </c>
      <c r="C69" s="17">
        <v>174653.11</v>
      </c>
      <c r="D69" s="17">
        <v>213267.11600000001</v>
      </c>
      <c r="E69" s="17">
        <v>218807.274</v>
      </c>
      <c r="F69" s="17">
        <v>225048.15299999999</v>
      </c>
      <c r="G69" s="17">
        <v>238581.58300000001</v>
      </c>
      <c r="H69" s="17">
        <v>241189.92499999999</v>
      </c>
      <c r="I69" s="17">
        <v>241189.92499999999</v>
      </c>
      <c r="J69" s="17">
        <v>337784.83100000001</v>
      </c>
      <c r="K69" s="13"/>
      <c r="L69" s="13"/>
      <c r="M69" s="13"/>
      <c r="R69" s="18"/>
      <c r="T69" s="19"/>
      <c r="U69" s="19"/>
      <c r="V69" s="19"/>
    </row>
    <row r="70" spans="1:22" ht="12.75" customHeight="1" x14ac:dyDescent="0.3">
      <c r="A70" s="6" t="s">
        <v>27</v>
      </c>
      <c r="B70" s="10"/>
      <c r="C70" s="10"/>
      <c r="D70" s="10"/>
      <c r="E70" s="10"/>
      <c r="F70" s="10"/>
      <c r="G70" s="10"/>
      <c r="H70" s="10"/>
      <c r="I70" s="10"/>
      <c r="J70" s="10"/>
      <c r="R70" s="3"/>
      <c r="T70" s="19"/>
      <c r="U70" s="19"/>
      <c r="V70" s="19"/>
    </row>
    <row r="71" spans="1:22" x14ac:dyDescent="0.3">
      <c r="A71" s="11" t="s">
        <v>12</v>
      </c>
      <c r="B71" s="12"/>
      <c r="C71" s="12">
        <v>142832.70600000001</v>
      </c>
      <c r="D71" s="12">
        <v>288511.02</v>
      </c>
      <c r="E71" s="12">
        <v>265197.33399999997</v>
      </c>
      <c r="F71" s="12">
        <v>261904.18599999999</v>
      </c>
      <c r="G71" s="12">
        <v>259264.951</v>
      </c>
      <c r="H71" s="12">
        <v>410232.79</v>
      </c>
      <c r="I71" s="12">
        <v>391277.06</v>
      </c>
      <c r="J71" s="12">
        <v>412523.054</v>
      </c>
      <c r="K71" s="13"/>
      <c r="L71" s="13"/>
      <c r="M71" s="13"/>
      <c r="R71" s="18"/>
      <c r="T71" s="19"/>
      <c r="U71" s="19"/>
      <c r="V71" s="19"/>
    </row>
    <row r="72" spans="1:22" x14ac:dyDescent="0.3">
      <c r="A72" s="14" t="s">
        <v>13</v>
      </c>
      <c r="B72" s="15">
        <v>194544.42</v>
      </c>
      <c r="C72" s="15">
        <v>86245.714000000007</v>
      </c>
      <c r="D72" s="15">
        <v>52335.828999999998</v>
      </c>
      <c r="E72" s="15">
        <v>90519.322</v>
      </c>
      <c r="F72" s="15">
        <v>71087.244000000006</v>
      </c>
      <c r="G72" s="15">
        <v>229803.99600000001</v>
      </c>
      <c r="H72" s="15">
        <v>43128.514999999999</v>
      </c>
      <c r="I72" s="15">
        <v>80194.695000000007</v>
      </c>
      <c r="J72" s="15">
        <v>164152.45000000001</v>
      </c>
      <c r="K72" s="13"/>
      <c r="L72" s="13"/>
      <c r="M72" s="13"/>
      <c r="R72" s="18"/>
      <c r="T72" s="19"/>
      <c r="U72" s="19"/>
      <c r="V72" s="19"/>
    </row>
    <row r="73" spans="1:22" x14ac:dyDescent="0.3">
      <c r="A73" s="14" t="s">
        <v>14</v>
      </c>
      <c r="B73" s="15">
        <v>194544.42</v>
      </c>
      <c r="C73" s="15">
        <v>229078.42</v>
      </c>
      <c r="D73" s="15">
        <v>340846.84899999999</v>
      </c>
      <c r="E73" s="15">
        <v>355716.65600000002</v>
      </c>
      <c r="F73" s="15">
        <v>332991.43</v>
      </c>
      <c r="G73" s="15">
        <v>489068.94699999999</v>
      </c>
      <c r="H73" s="15">
        <v>453361.30499999999</v>
      </c>
      <c r="I73" s="15">
        <v>471471.755</v>
      </c>
      <c r="J73" s="15">
        <v>576675.50399999996</v>
      </c>
      <c r="K73" s="13"/>
      <c r="L73" s="13"/>
      <c r="M73" s="13"/>
      <c r="R73" s="18"/>
      <c r="T73" s="19"/>
      <c r="U73" s="19"/>
      <c r="V73" s="19"/>
    </row>
    <row r="74" spans="1:22" x14ac:dyDescent="0.3">
      <c r="A74" s="14" t="s">
        <v>15</v>
      </c>
      <c r="B74" s="15">
        <v>-51711.714</v>
      </c>
      <c r="C74" s="15">
        <v>-73814.629000000001</v>
      </c>
      <c r="D74" s="15">
        <v>-75649.514999999999</v>
      </c>
      <c r="E74" s="15">
        <v>-93812.47</v>
      </c>
      <c r="F74" s="15">
        <v>-73726.479000000007</v>
      </c>
      <c r="G74" s="15">
        <v>-78836.157000000007</v>
      </c>
      <c r="H74" s="15">
        <v>-62084.245000000003</v>
      </c>
      <c r="I74" s="15">
        <v>-58948.701000000001</v>
      </c>
      <c r="J74" s="15">
        <v>-80261.429000000004</v>
      </c>
      <c r="K74" s="13"/>
      <c r="L74" s="13"/>
      <c r="M74" s="13"/>
      <c r="R74" s="18"/>
      <c r="T74" s="19"/>
      <c r="U74" s="19"/>
      <c r="V74" s="19"/>
    </row>
    <row r="75" spans="1:22" x14ac:dyDescent="0.3">
      <c r="A75" s="16" t="s">
        <v>16</v>
      </c>
      <c r="B75" s="17">
        <v>142832.70600000001</v>
      </c>
      <c r="C75" s="17">
        <v>155263.791</v>
      </c>
      <c r="D75" s="17">
        <v>265197.33399999997</v>
      </c>
      <c r="E75" s="17">
        <v>261904.18599999999</v>
      </c>
      <c r="F75" s="17">
        <v>259264.951</v>
      </c>
      <c r="G75" s="17">
        <v>410232.79</v>
      </c>
      <c r="H75" s="17">
        <v>391277.06</v>
      </c>
      <c r="I75" s="17">
        <v>412523.054</v>
      </c>
      <c r="J75" s="17">
        <v>496414.07500000001</v>
      </c>
      <c r="K75" s="13"/>
      <c r="L75" s="13"/>
      <c r="M75" s="13"/>
      <c r="R75" s="18"/>
      <c r="T75" s="19"/>
      <c r="U75" s="19"/>
      <c r="V75" s="19"/>
    </row>
    <row r="76" spans="1:22" ht="12.75" customHeight="1" x14ac:dyDescent="0.3">
      <c r="A76" s="6" t="s">
        <v>28</v>
      </c>
      <c r="B76" s="10"/>
      <c r="C76" s="10"/>
      <c r="D76" s="10"/>
      <c r="E76" s="10"/>
      <c r="F76" s="10"/>
      <c r="G76" s="10"/>
      <c r="H76" s="10"/>
      <c r="I76" s="10"/>
      <c r="J76" s="10"/>
      <c r="R76" s="3"/>
      <c r="T76" s="19"/>
      <c r="U76" s="19"/>
      <c r="V76" s="19"/>
    </row>
    <row r="77" spans="1:22" x14ac:dyDescent="0.3">
      <c r="A77" s="11" t="s">
        <v>12</v>
      </c>
      <c r="B77" s="12"/>
      <c r="C77" s="12">
        <v>6969.857</v>
      </c>
      <c r="D77" s="12">
        <v>-908.54499999999996</v>
      </c>
      <c r="E77" s="12">
        <v>-17680.983</v>
      </c>
      <c r="F77" s="12">
        <v>-33480.091</v>
      </c>
      <c r="G77" s="12">
        <v>-46550.447999999997</v>
      </c>
      <c r="H77" s="12">
        <v>-45090.457000000002</v>
      </c>
      <c r="I77" s="12">
        <v>-59967.911</v>
      </c>
      <c r="J77" s="12">
        <v>-41074.108</v>
      </c>
      <c r="K77" s="13"/>
      <c r="L77" s="13"/>
      <c r="M77" s="13"/>
      <c r="R77" s="18"/>
      <c r="T77" s="19"/>
      <c r="U77" s="19"/>
      <c r="V77" s="19"/>
    </row>
    <row r="78" spans="1:22" x14ac:dyDescent="0.3">
      <c r="A78" s="14" t="s">
        <v>13</v>
      </c>
      <c r="B78" s="15">
        <v>31680.026000000002</v>
      </c>
      <c r="C78" s="15">
        <v>10444.290000000001</v>
      </c>
      <c r="D78" s="15">
        <v>7045.6350000000002</v>
      </c>
      <c r="E78" s="15">
        <v>4890.8760000000002</v>
      </c>
      <c r="F78" s="15">
        <v>5129.2039999999997</v>
      </c>
      <c r="G78" s="15">
        <v>24132.813999999998</v>
      </c>
      <c r="H78" s="15">
        <v>3007.9490000000001</v>
      </c>
      <c r="I78" s="15">
        <v>34241.398999999998</v>
      </c>
      <c r="J78" s="15">
        <v>18894.704000000002</v>
      </c>
      <c r="K78" s="13"/>
      <c r="L78" s="13"/>
      <c r="M78" s="13"/>
      <c r="R78" s="18"/>
      <c r="T78" s="19"/>
      <c r="U78" s="19"/>
      <c r="V78" s="19"/>
    </row>
    <row r="79" spans="1:22" x14ac:dyDescent="0.3">
      <c r="A79" s="14" t="s">
        <v>14</v>
      </c>
      <c r="B79" s="15">
        <v>31680.026000000002</v>
      </c>
      <c r="C79" s="15">
        <v>17414.147000000001</v>
      </c>
      <c r="D79" s="15">
        <v>6137.09</v>
      </c>
      <c r="E79" s="15">
        <v>-12790.107</v>
      </c>
      <c r="F79" s="15">
        <v>-28350.886999999999</v>
      </c>
      <c r="G79" s="15">
        <v>-22417.633999999998</v>
      </c>
      <c r="H79" s="15">
        <v>-42082.508000000002</v>
      </c>
      <c r="I79" s="15">
        <v>-25726.511999999999</v>
      </c>
      <c r="J79" s="15">
        <v>-22179.403999999999</v>
      </c>
      <c r="K79" s="13"/>
      <c r="L79" s="13"/>
      <c r="M79" s="13"/>
      <c r="R79" s="18"/>
      <c r="T79" s="19"/>
      <c r="U79" s="19"/>
      <c r="V79" s="19"/>
    </row>
    <row r="80" spans="1:22" x14ac:dyDescent="0.3">
      <c r="A80" s="14" t="s">
        <v>15</v>
      </c>
      <c r="B80" s="15">
        <v>-24710.169000000002</v>
      </c>
      <c r="C80" s="15">
        <v>-18322.691999999999</v>
      </c>
      <c r="D80" s="15">
        <v>-23818.073</v>
      </c>
      <c r="E80" s="15">
        <v>-20689.984</v>
      </c>
      <c r="F80" s="15">
        <v>-18199.561000000002</v>
      </c>
      <c r="G80" s="15">
        <v>-22672.823</v>
      </c>
      <c r="H80" s="15">
        <v>-17885.402999999998</v>
      </c>
      <c r="I80" s="15">
        <v>-15347.596</v>
      </c>
      <c r="J80" s="15">
        <v>-21313.611000000001</v>
      </c>
      <c r="K80" s="13"/>
      <c r="L80" s="13"/>
      <c r="M80" s="13"/>
      <c r="R80" s="18"/>
      <c r="T80" s="19"/>
      <c r="U80" s="19"/>
      <c r="V80" s="19"/>
    </row>
    <row r="81" spans="1:22" x14ac:dyDescent="0.3">
      <c r="A81" s="16" t="s">
        <v>16</v>
      </c>
      <c r="B81" s="17">
        <v>6969.857</v>
      </c>
      <c r="C81" s="17">
        <v>-908.54499999999996</v>
      </c>
      <c r="D81" s="17">
        <v>-17680.983</v>
      </c>
      <c r="E81" s="17">
        <v>-33480.091</v>
      </c>
      <c r="F81" s="17">
        <v>-46550.447999999997</v>
      </c>
      <c r="G81" s="17">
        <v>-45090.457000000002</v>
      </c>
      <c r="H81" s="17">
        <v>-59967.911</v>
      </c>
      <c r="I81" s="17">
        <v>-41074.108</v>
      </c>
      <c r="J81" s="17">
        <v>-43493.014999999999</v>
      </c>
      <c r="K81" s="13"/>
      <c r="L81" s="13"/>
      <c r="M81" s="13"/>
      <c r="R81" s="18"/>
      <c r="T81" s="19"/>
      <c r="U81" s="19"/>
      <c r="V81" s="19"/>
    </row>
    <row r="82" spans="1:22" ht="12.75" customHeight="1" x14ac:dyDescent="0.3">
      <c r="A82" s="6" t="s">
        <v>29</v>
      </c>
      <c r="B82" s="10"/>
      <c r="C82" s="10"/>
      <c r="D82" s="10"/>
      <c r="E82" s="10"/>
      <c r="F82" s="10"/>
      <c r="G82" s="10"/>
      <c r="H82" s="10"/>
      <c r="I82" s="10"/>
      <c r="J82" s="10"/>
      <c r="R82" s="3"/>
      <c r="T82" s="19"/>
      <c r="U82" s="19"/>
      <c r="V82" s="19"/>
    </row>
    <row r="83" spans="1:22" x14ac:dyDescent="0.3">
      <c r="A83" s="11" t="s">
        <v>12</v>
      </c>
      <c r="B83" s="12"/>
      <c r="C83" s="12">
        <v>66905.956000000006</v>
      </c>
      <c r="D83" s="12">
        <v>85424.850999999995</v>
      </c>
      <c r="E83" s="12">
        <v>106007.30499999999</v>
      </c>
      <c r="F83" s="12">
        <v>133817.89600000001</v>
      </c>
      <c r="G83" s="12">
        <v>147938.83100000001</v>
      </c>
      <c r="H83" s="12">
        <v>213319.31</v>
      </c>
      <c r="I83" s="12">
        <v>224210.95600000001</v>
      </c>
      <c r="J83" s="12">
        <v>237395.03599999999</v>
      </c>
      <c r="K83" s="13"/>
      <c r="L83" s="13"/>
      <c r="M83" s="13"/>
      <c r="R83" s="18"/>
      <c r="T83" s="19"/>
      <c r="U83" s="19"/>
      <c r="V83" s="19"/>
    </row>
    <row r="84" spans="1:22" x14ac:dyDescent="0.3">
      <c r="A84" s="14" t="s">
        <v>13</v>
      </c>
      <c r="B84" s="15">
        <v>66905.956000000006</v>
      </c>
      <c r="C84" s="15">
        <v>18518.895</v>
      </c>
      <c r="D84" s="15">
        <v>20582.454000000002</v>
      </c>
      <c r="E84" s="15">
        <v>27810.591</v>
      </c>
      <c r="F84" s="15">
        <v>14120.934999999999</v>
      </c>
      <c r="G84" s="15">
        <v>65380.478999999999</v>
      </c>
      <c r="H84" s="15">
        <v>10891.646000000001</v>
      </c>
      <c r="I84" s="15">
        <v>13184.08</v>
      </c>
      <c r="J84" s="15">
        <v>98115.452000000005</v>
      </c>
      <c r="K84" s="13"/>
      <c r="L84" s="13"/>
      <c r="M84" s="13"/>
      <c r="R84" s="18"/>
      <c r="T84" s="19"/>
      <c r="U84" s="19"/>
      <c r="V84" s="19"/>
    </row>
    <row r="85" spans="1:22" x14ac:dyDescent="0.3">
      <c r="A85" s="14" t="s">
        <v>14</v>
      </c>
      <c r="B85" s="15">
        <v>66905.956000000006</v>
      </c>
      <c r="C85" s="15">
        <v>85424.850999999995</v>
      </c>
      <c r="D85" s="15">
        <v>106007.30499999999</v>
      </c>
      <c r="E85" s="15">
        <v>133817.89600000001</v>
      </c>
      <c r="F85" s="15">
        <v>147938.83100000001</v>
      </c>
      <c r="G85" s="15">
        <v>213319.31</v>
      </c>
      <c r="H85" s="15">
        <v>224210.95600000001</v>
      </c>
      <c r="I85" s="15">
        <v>237395.03599999999</v>
      </c>
      <c r="J85" s="15">
        <v>335510.48800000001</v>
      </c>
      <c r="K85" s="13"/>
      <c r="L85" s="13"/>
      <c r="M85" s="13"/>
      <c r="R85" s="18"/>
      <c r="T85" s="19"/>
      <c r="U85" s="19"/>
      <c r="V85" s="19"/>
    </row>
    <row r="86" spans="1:22" x14ac:dyDescent="0.3">
      <c r="A86" s="14" t="s">
        <v>15</v>
      </c>
      <c r="B86" s="15"/>
      <c r="C86" s="15"/>
      <c r="D86" s="15"/>
      <c r="E86" s="15"/>
      <c r="F86" s="15"/>
      <c r="G86" s="15"/>
      <c r="H86" s="15"/>
      <c r="I86" s="15"/>
      <c r="J86" s="15">
        <v>-88.456000000000003</v>
      </c>
      <c r="K86" s="13"/>
      <c r="L86" s="13"/>
      <c r="M86" s="13"/>
      <c r="R86" s="18"/>
      <c r="T86" s="19"/>
      <c r="U86" s="19"/>
      <c r="V86" s="19"/>
    </row>
    <row r="87" spans="1:22" x14ac:dyDescent="0.3">
      <c r="A87" s="16" t="s">
        <v>16</v>
      </c>
      <c r="B87" s="17">
        <v>66905.956000000006</v>
      </c>
      <c r="C87" s="17">
        <v>85424.850999999995</v>
      </c>
      <c r="D87" s="17">
        <v>106007.30499999999</v>
      </c>
      <c r="E87" s="17">
        <v>133817.89600000001</v>
      </c>
      <c r="F87" s="17">
        <v>147938.83100000001</v>
      </c>
      <c r="G87" s="17">
        <v>213319.31</v>
      </c>
      <c r="H87" s="17">
        <v>224210.95600000001</v>
      </c>
      <c r="I87" s="17">
        <v>237395.03599999999</v>
      </c>
      <c r="J87" s="17">
        <v>335422.03200000001</v>
      </c>
      <c r="K87" s="13"/>
      <c r="L87" s="13"/>
      <c r="M87" s="13"/>
      <c r="R87" s="18"/>
      <c r="T87" s="19"/>
      <c r="U87" s="19"/>
      <c r="V87" s="19"/>
    </row>
    <row r="88" spans="1:22" ht="12.75" customHeight="1" x14ac:dyDescent="0.3">
      <c r="A88" s="6" t="s">
        <v>30</v>
      </c>
      <c r="B88" s="10"/>
      <c r="C88" s="10"/>
      <c r="D88" s="10"/>
      <c r="E88" s="10"/>
      <c r="F88" s="10"/>
      <c r="G88" s="10"/>
      <c r="H88" s="10"/>
      <c r="I88" s="10"/>
      <c r="J88" s="10"/>
      <c r="R88" s="3"/>
      <c r="T88" s="19"/>
      <c r="U88" s="19"/>
      <c r="V88" s="19"/>
    </row>
    <row r="89" spans="1:22" x14ac:dyDescent="0.3">
      <c r="A89" s="11" t="s">
        <v>12</v>
      </c>
      <c r="B89" s="12"/>
      <c r="C89" s="12">
        <v>-902.77499999999998</v>
      </c>
      <c r="D89" s="12">
        <v>-12497.605</v>
      </c>
      <c r="E89" s="12">
        <v>-13001.039000000001</v>
      </c>
      <c r="F89" s="12">
        <v>-37030.114999999998</v>
      </c>
      <c r="G89" s="12">
        <v>-51993.088000000003</v>
      </c>
      <c r="H89" s="12">
        <v>-68788.171000000002</v>
      </c>
      <c r="I89" s="12">
        <v>-63080.896999999997</v>
      </c>
      <c r="J89" s="12">
        <v>-35452.904999999999</v>
      </c>
      <c r="K89" s="13"/>
      <c r="L89" s="13"/>
      <c r="M89" s="13"/>
      <c r="R89" s="18"/>
      <c r="T89" s="19"/>
      <c r="U89" s="19"/>
      <c r="V89" s="19"/>
    </row>
    <row r="90" spans="1:22" x14ac:dyDescent="0.3">
      <c r="A90" s="14" t="s">
        <v>13</v>
      </c>
      <c r="B90" s="15">
        <v>13426.061</v>
      </c>
      <c r="C90" s="15">
        <v>11623.099</v>
      </c>
      <c r="D90" s="15">
        <v>29301.781999999999</v>
      </c>
      <c r="E90" s="15">
        <v>1746.7439999999999</v>
      </c>
      <c r="F90" s="15">
        <v>5185.8320000000003</v>
      </c>
      <c r="G90" s="15">
        <v>14202.507</v>
      </c>
      <c r="H90" s="15">
        <v>3518.5050000000001</v>
      </c>
      <c r="I90" s="15">
        <v>53695.982000000004</v>
      </c>
      <c r="J90" s="15">
        <v>17126.899000000001</v>
      </c>
      <c r="K90" s="13"/>
      <c r="L90" s="13"/>
      <c r="M90" s="13"/>
      <c r="R90" s="18"/>
      <c r="T90" s="19"/>
      <c r="U90" s="19"/>
      <c r="V90" s="19"/>
    </row>
    <row r="91" spans="1:22" x14ac:dyDescent="0.3">
      <c r="A91" s="14" t="s">
        <v>14</v>
      </c>
      <c r="B91" s="15">
        <v>13426.061</v>
      </c>
      <c r="C91" s="15">
        <v>10720.324000000001</v>
      </c>
      <c r="D91" s="15">
        <v>16804.177</v>
      </c>
      <c r="E91" s="15">
        <v>-11254.295</v>
      </c>
      <c r="F91" s="15">
        <v>-31844.282999999999</v>
      </c>
      <c r="G91" s="15">
        <v>-37790.580999999998</v>
      </c>
      <c r="H91" s="15">
        <v>-65269.665999999997</v>
      </c>
      <c r="I91" s="15">
        <v>-9384.9150000000009</v>
      </c>
      <c r="J91" s="15">
        <v>-18326.006000000001</v>
      </c>
      <c r="K91" s="13"/>
      <c r="L91" s="13"/>
      <c r="M91" s="13"/>
      <c r="R91" s="18"/>
      <c r="T91" s="19"/>
      <c r="U91" s="19"/>
      <c r="V91" s="19"/>
    </row>
    <row r="92" spans="1:22" x14ac:dyDescent="0.3">
      <c r="A92" s="14" t="s">
        <v>15</v>
      </c>
      <c r="B92" s="15">
        <v>-14328.835999999999</v>
      </c>
      <c r="C92" s="15">
        <v>-23217.929</v>
      </c>
      <c r="D92" s="15">
        <v>-29805.216</v>
      </c>
      <c r="E92" s="15">
        <v>-25775.82</v>
      </c>
      <c r="F92" s="15">
        <v>-20148.805</v>
      </c>
      <c r="G92" s="15">
        <v>-30997.59</v>
      </c>
      <c r="H92" s="15">
        <v>-19323.194</v>
      </c>
      <c r="I92" s="15">
        <v>-26067.99</v>
      </c>
      <c r="J92" s="15">
        <v>-9707.5840000000007</v>
      </c>
      <c r="K92" s="13"/>
      <c r="L92" s="13"/>
      <c r="M92" s="13"/>
      <c r="R92" s="18"/>
      <c r="T92" s="19"/>
      <c r="U92" s="19"/>
      <c r="V92" s="19"/>
    </row>
    <row r="93" spans="1:22" x14ac:dyDescent="0.3">
      <c r="A93" s="16" t="s">
        <v>16</v>
      </c>
      <c r="B93" s="17">
        <v>-902.77499999999998</v>
      </c>
      <c r="C93" s="17">
        <v>-12497.605</v>
      </c>
      <c r="D93" s="17">
        <v>-13001.039000000001</v>
      </c>
      <c r="E93" s="17">
        <v>-37030.114999999998</v>
      </c>
      <c r="F93" s="17">
        <v>-51993.088000000003</v>
      </c>
      <c r="G93" s="17">
        <v>-68788.171000000002</v>
      </c>
      <c r="H93" s="17">
        <v>-84592.86</v>
      </c>
      <c r="I93" s="17">
        <v>-35452.904999999999</v>
      </c>
      <c r="J93" s="17">
        <v>-28033.59</v>
      </c>
      <c r="K93" s="13"/>
      <c r="L93" s="13"/>
      <c r="M93" s="13"/>
      <c r="R93" s="18"/>
      <c r="T93" s="19"/>
      <c r="U93" s="19"/>
      <c r="V93" s="19"/>
    </row>
    <row r="94" spans="1:22" ht="12.75" customHeight="1" x14ac:dyDescent="0.3">
      <c r="A94" s="6" t="s">
        <v>31</v>
      </c>
      <c r="B94" s="10"/>
      <c r="C94" s="10"/>
      <c r="D94" s="10"/>
      <c r="E94" s="10"/>
      <c r="F94" s="10"/>
      <c r="G94" s="10"/>
      <c r="H94" s="10"/>
      <c r="I94" s="10"/>
      <c r="J94" s="10"/>
      <c r="R94" s="3"/>
      <c r="T94" s="19"/>
      <c r="U94" s="19"/>
      <c r="V94" s="19"/>
    </row>
    <row r="95" spans="1:22" x14ac:dyDescent="0.3">
      <c r="A95" s="11" t="s">
        <v>12</v>
      </c>
      <c r="B95" s="12"/>
      <c r="C95" s="12">
        <v>-17613.412</v>
      </c>
      <c r="D95" s="12">
        <v>8505.3770000000004</v>
      </c>
      <c r="E95" s="12">
        <v>20460.201000000001</v>
      </c>
      <c r="F95" s="12">
        <v>10071.832</v>
      </c>
      <c r="G95" s="12">
        <v>9354.5010000000002</v>
      </c>
      <c r="H95" s="12">
        <v>-38708.694000000003</v>
      </c>
      <c r="I95" s="12">
        <v>-44595.392</v>
      </c>
      <c r="J95" s="12">
        <v>-77204.150999999998</v>
      </c>
      <c r="K95" s="13"/>
      <c r="L95" s="13"/>
      <c r="M95" s="13"/>
      <c r="R95" s="18"/>
      <c r="T95" s="19"/>
      <c r="U95" s="19"/>
      <c r="V95" s="19"/>
    </row>
    <row r="96" spans="1:22" x14ac:dyDescent="0.3">
      <c r="A96" s="14" t="s">
        <v>13</v>
      </c>
      <c r="B96" s="15">
        <v>28613.057000000001</v>
      </c>
      <c r="C96" s="15">
        <v>46099.695</v>
      </c>
      <c r="D96" s="15">
        <v>41992.686999999998</v>
      </c>
      <c r="E96" s="15">
        <v>42250.716</v>
      </c>
      <c r="F96" s="15">
        <v>13552.584999999999</v>
      </c>
      <c r="G96" s="15">
        <v>11703.584999999999</v>
      </c>
      <c r="H96" s="15">
        <v>13087.745999999999</v>
      </c>
      <c r="I96" s="15">
        <v>-17797.454000000002</v>
      </c>
      <c r="J96" s="15">
        <v>14584.252</v>
      </c>
      <c r="K96" s="13"/>
      <c r="L96" s="13"/>
      <c r="M96" s="13"/>
      <c r="R96" s="18"/>
      <c r="T96" s="19"/>
      <c r="U96" s="19"/>
      <c r="V96" s="19"/>
    </row>
    <row r="97" spans="1:22" x14ac:dyDescent="0.3">
      <c r="A97" s="14" t="s">
        <v>14</v>
      </c>
      <c r="B97" s="15">
        <v>28613.057000000001</v>
      </c>
      <c r="C97" s="15">
        <v>28486.282999999999</v>
      </c>
      <c r="D97" s="15">
        <v>50498.063999999998</v>
      </c>
      <c r="E97" s="15">
        <v>62710.917000000001</v>
      </c>
      <c r="F97" s="15">
        <v>23624.417000000001</v>
      </c>
      <c r="G97" s="15">
        <v>21058.085999999999</v>
      </c>
      <c r="H97" s="15">
        <v>-25620.948</v>
      </c>
      <c r="I97" s="15">
        <v>-62392.845999999998</v>
      </c>
      <c r="J97" s="15">
        <v>-62619.898999999998</v>
      </c>
      <c r="K97" s="13"/>
      <c r="L97" s="13"/>
      <c r="M97" s="13"/>
      <c r="R97" s="18"/>
      <c r="T97" s="19"/>
      <c r="U97" s="19"/>
      <c r="V97" s="19"/>
    </row>
    <row r="98" spans="1:22" x14ac:dyDescent="0.3">
      <c r="A98" s="14" t="s">
        <v>15</v>
      </c>
      <c r="B98" s="15">
        <v>-46226.468999999997</v>
      </c>
      <c r="C98" s="15">
        <v>-19980.905999999999</v>
      </c>
      <c r="D98" s="15">
        <v>-30037.863000000001</v>
      </c>
      <c r="E98" s="15">
        <v>-52639.084999999999</v>
      </c>
      <c r="F98" s="15">
        <v>-14269.915999999999</v>
      </c>
      <c r="G98" s="15">
        <v>-59766.78</v>
      </c>
      <c r="H98" s="15">
        <v>-18974.444</v>
      </c>
      <c r="I98" s="15">
        <v>-14811.305</v>
      </c>
      <c r="J98" s="15">
        <v>-33902.974999999999</v>
      </c>
      <c r="K98" s="13"/>
      <c r="L98" s="13"/>
      <c r="M98" s="13"/>
      <c r="R98" s="18"/>
      <c r="T98" s="19"/>
      <c r="U98" s="19"/>
      <c r="V98" s="19"/>
    </row>
    <row r="99" spans="1:22" x14ac:dyDescent="0.3">
      <c r="A99" s="16" t="s">
        <v>16</v>
      </c>
      <c r="B99" s="17">
        <v>-17613.412</v>
      </c>
      <c r="C99" s="17">
        <v>8505.3770000000004</v>
      </c>
      <c r="D99" s="17">
        <v>20460.201000000001</v>
      </c>
      <c r="E99" s="17">
        <v>10071.832</v>
      </c>
      <c r="F99" s="17">
        <v>9354.5010000000002</v>
      </c>
      <c r="G99" s="17">
        <v>-38708.694000000003</v>
      </c>
      <c r="H99" s="17">
        <v>-44595.392</v>
      </c>
      <c r="I99" s="17">
        <v>-77204.150999999998</v>
      </c>
      <c r="J99" s="17">
        <v>-96522.873999999996</v>
      </c>
      <c r="K99" s="13"/>
      <c r="L99" s="13"/>
      <c r="M99" s="13"/>
      <c r="R99" s="18"/>
      <c r="T99" s="19"/>
      <c r="U99" s="19"/>
      <c r="V99" s="19"/>
    </row>
    <row r="100" spans="1:22" ht="12.75" customHeight="1" x14ac:dyDescent="0.3">
      <c r="A100" s="6" t="s">
        <v>32</v>
      </c>
      <c r="B100" s="10"/>
      <c r="C100" s="10"/>
      <c r="D100" s="10"/>
      <c r="E100" s="10"/>
      <c r="F100" s="10"/>
      <c r="G100" s="10"/>
      <c r="H100" s="10"/>
      <c r="I100" s="10"/>
      <c r="J100" s="10"/>
      <c r="R100" s="3"/>
      <c r="T100" s="19"/>
      <c r="U100" s="19"/>
      <c r="V100" s="19"/>
    </row>
    <row r="101" spans="1:22" x14ac:dyDescent="0.3">
      <c r="A101" s="11" t="s">
        <v>12</v>
      </c>
      <c r="B101" s="12"/>
      <c r="C101" s="12">
        <v>-148282.33600000001</v>
      </c>
      <c r="D101" s="12">
        <v>-485404.06099999999</v>
      </c>
      <c r="E101" s="12">
        <v>-509612.50199999998</v>
      </c>
      <c r="F101" s="12">
        <v>-834426.321</v>
      </c>
      <c r="G101" s="12">
        <v>-1069861.825</v>
      </c>
      <c r="H101" s="12">
        <v>-1261119.7109999999</v>
      </c>
      <c r="I101" s="12">
        <v>-1543444.45</v>
      </c>
      <c r="J101" s="12">
        <v>-1793286.5290000001</v>
      </c>
      <c r="K101" s="13"/>
      <c r="L101" s="13"/>
      <c r="M101" s="13"/>
      <c r="R101" s="18"/>
      <c r="T101" s="19"/>
      <c r="U101" s="19"/>
      <c r="V101" s="19"/>
    </row>
    <row r="102" spans="1:22" x14ac:dyDescent="0.3">
      <c r="A102" s="14" t="s">
        <v>13</v>
      </c>
      <c r="B102" s="15">
        <v>-172148.943</v>
      </c>
      <c r="C102" s="15">
        <v>-172108.42800000001</v>
      </c>
      <c r="D102" s="15">
        <v>36396.177000000003</v>
      </c>
      <c r="E102" s="15">
        <v>-197338.709</v>
      </c>
      <c r="F102" s="15">
        <v>-105457.84299999999</v>
      </c>
      <c r="G102" s="15">
        <v>-90107.717000000004</v>
      </c>
      <c r="H102" s="15">
        <v>-155949.27299999999</v>
      </c>
      <c r="I102" s="15">
        <v>-167071.921</v>
      </c>
      <c r="J102" s="15">
        <v>-138429.03700000001</v>
      </c>
      <c r="K102" s="13"/>
      <c r="L102" s="13"/>
      <c r="M102" s="13"/>
      <c r="R102" s="18"/>
      <c r="T102" s="19"/>
      <c r="U102" s="19"/>
      <c r="V102" s="19"/>
    </row>
    <row r="103" spans="1:22" x14ac:dyDescent="0.3">
      <c r="A103" s="14" t="s">
        <v>14</v>
      </c>
      <c r="B103" s="15">
        <v>-172148.943</v>
      </c>
      <c r="C103" s="15">
        <v>-320390.76400000002</v>
      </c>
      <c r="D103" s="15">
        <v>-449007.88400000002</v>
      </c>
      <c r="E103" s="15">
        <v>-706951.21100000001</v>
      </c>
      <c r="F103" s="15">
        <v>-939884.16399999999</v>
      </c>
      <c r="G103" s="15">
        <v>-1159969.5419999999</v>
      </c>
      <c r="H103" s="15">
        <v>-1417068.9839999999</v>
      </c>
      <c r="I103" s="15">
        <v>-1710516.371</v>
      </c>
      <c r="J103" s="15">
        <v>-1931715.5660000001</v>
      </c>
      <c r="K103" s="13"/>
      <c r="L103" s="13"/>
      <c r="M103" s="13"/>
      <c r="R103" s="18"/>
      <c r="T103" s="19"/>
      <c r="U103" s="19"/>
      <c r="V103" s="19"/>
    </row>
    <row r="104" spans="1:22" x14ac:dyDescent="0.3">
      <c r="A104" s="14" t="s">
        <v>15</v>
      </c>
      <c r="B104" s="15">
        <v>23866.607</v>
      </c>
      <c r="C104" s="15">
        <v>-165013.29699999999</v>
      </c>
      <c r="D104" s="15">
        <v>-60604.618000000002</v>
      </c>
      <c r="E104" s="15">
        <v>-127475.11</v>
      </c>
      <c r="F104" s="15">
        <v>-129977.66099999999</v>
      </c>
      <c r="G104" s="15">
        <v>-101150.16899999999</v>
      </c>
      <c r="H104" s="15">
        <v>-126375.466</v>
      </c>
      <c r="I104" s="15">
        <v>-82770.157999999996</v>
      </c>
      <c r="J104" s="15">
        <v>-289707.19</v>
      </c>
      <c r="K104" s="13"/>
      <c r="L104" s="13"/>
      <c r="M104" s="13"/>
      <c r="R104" s="18"/>
      <c r="T104" s="19"/>
      <c r="U104" s="19"/>
      <c r="V104" s="19"/>
    </row>
    <row r="105" spans="1:22" x14ac:dyDescent="0.3">
      <c r="A105" s="16" t="s">
        <v>16</v>
      </c>
      <c r="B105" s="17">
        <v>-148282.33600000001</v>
      </c>
      <c r="C105" s="17">
        <v>-485404.06099999999</v>
      </c>
      <c r="D105" s="17">
        <v>-509612.50199999998</v>
      </c>
      <c r="E105" s="17">
        <v>-834426.321</v>
      </c>
      <c r="F105" s="17">
        <v>-1069861.825</v>
      </c>
      <c r="G105" s="17">
        <v>-1261119.7109999999</v>
      </c>
      <c r="H105" s="17">
        <v>-1543444.45</v>
      </c>
      <c r="I105" s="17">
        <v>-1793286.5290000001</v>
      </c>
      <c r="J105" s="17">
        <v>-2221422.7560000001</v>
      </c>
      <c r="K105" s="13"/>
      <c r="L105" s="13"/>
      <c r="M105" s="13"/>
      <c r="R105" s="18"/>
      <c r="T105" s="19"/>
      <c r="U105" s="19"/>
      <c r="V105" s="19"/>
    </row>
    <row r="106" spans="1:22" ht="12.75" customHeight="1" x14ac:dyDescent="0.3">
      <c r="A106" s="6" t="s">
        <v>33</v>
      </c>
      <c r="B106" s="10"/>
      <c r="C106" s="10"/>
      <c r="D106" s="10"/>
      <c r="E106" s="10"/>
      <c r="F106" s="10"/>
      <c r="G106" s="10"/>
      <c r="H106" s="10"/>
      <c r="I106" s="10"/>
      <c r="J106" s="10"/>
      <c r="R106" s="3"/>
      <c r="T106" s="19"/>
      <c r="U106" s="19"/>
      <c r="V106" s="19"/>
    </row>
    <row r="107" spans="1:22" x14ac:dyDescent="0.3">
      <c r="A107" s="11" t="s">
        <v>12</v>
      </c>
      <c r="B107" s="12">
        <v>1655.2570000000001</v>
      </c>
      <c r="C107" s="12">
        <v>-989.29499999999996</v>
      </c>
      <c r="D107" s="12">
        <v>12270.566000000001</v>
      </c>
      <c r="E107" s="12">
        <v>28596.499</v>
      </c>
      <c r="F107" s="12">
        <v>26526.484</v>
      </c>
      <c r="G107" s="12">
        <v>34992.267999999996</v>
      </c>
      <c r="H107" s="12">
        <v>3319.18</v>
      </c>
      <c r="I107" s="12">
        <v>32446.507000000001</v>
      </c>
      <c r="J107" s="12">
        <v>26463.739000000001</v>
      </c>
      <c r="K107" s="13"/>
      <c r="L107" s="13"/>
      <c r="M107" s="13"/>
      <c r="R107" s="18"/>
      <c r="T107" s="19"/>
      <c r="U107" s="19"/>
      <c r="V107" s="19"/>
    </row>
    <row r="108" spans="1:22" x14ac:dyDescent="0.3">
      <c r="A108" s="14" t="s">
        <v>13</v>
      </c>
      <c r="B108" s="15">
        <v>42842.732000000004</v>
      </c>
      <c r="C108" s="15">
        <v>39854.127999999997</v>
      </c>
      <c r="D108" s="15">
        <v>47236.597000000002</v>
      </c>
      <c r="E108" s="15">
        <v>27554.574000000001</v>
      </c>
      <c r="F108" s="15">
        <v>29758.034</v>
      </c>
      <c r="G108" s="15">
        <v>12556.018</v>
      </c>
      <c r="H108" s="15">
        <v>48466.870999999999</v>
      </c>
      <c r="I108" s="15">
        <v>21949.621999999999</v>
      </c>
      <c r="J108" s="15">
        <v>45975.218000000001</v>
      </c>
      <c r="K108" s="13"/>
      <c r="L108" s="13"/>
      <c r="M108" s="13"/>
      <c r="R108" s="18"/>
      <c r="T108" s="19"/>
      <c r="U108" s="19"/>
      <c r="V108" s="19"/>
    </row>
    <row r="109" spans="1:22" x14ac:dyDescent="0.3">
      <c r="A109" s="14" t="s">
        <v>14</v>
      </c>
      <c r="B109" s="15">
        <v>44497.989000000001</v>
      </c>
      <c r="C109" s="15">
        <v>38864.832999999999</v>
      </c>
      <c r="D109" s="15">
        <v>59507.163</v>
      </c>
      <c r="E109" s="15">
        <v>56151.072999999997</v>
      </c>
      <c r="F109" s="15">
        <v>56284.517999999996</v>
      </c>
      <c r="G109" s="15">
        <v>47548.286</v>
      </c>
      <c r="H109" s="15">
        <v>51786.050999999999</v>
      </c>
      <c r="I109" s="15">
        <v>54396.129000000001</v>
      </c>
      <c r="J109" s="15">
        <v>72438.956999999995</v>
      </c>
      <c r="K109" s="13"/>
      <c r="L109" s="13"/>
      <c r="M109" s="13"/>
      <c r="R109" s="18"/>
      <c r="T109" s="19"/>
      <c r="U109" s="19"/>
      <c r="V109" s="19"/>
    </row>
    <row r="110" spans="1:22" x14ac:dyDescent="0.3">
      <c r="A110" s="14" t="s">
        <v>15</v>
      </c>
      <c r="B110" s="15">
        <v>-48900.235999999997</v>
      </c>
      <c r="C110" s="15">
        <v>-26594.267</v>
      </c>
      <c r="D110" s="15">
        <v>-30910.664000000001</v>
      </c>
      <c r="E110" s="15">
        <v>-29624.589</v>
      </c>
      <c r="F110" s="15">
        <v>-21292.25</v>
      </c>
      <c r="G110" s="15">
        <v>-44229.106</v>
      </c>
      <c r="H110" s="15">
        <v>-19339.544000000002</v>
      </c>
      <c r="I110" s="15">
        <v>-27932.39</v>
      </c>
      <c r="J110" s="15">
        <v>-34370.415000000001</v>
      </c>
      <c r="K110" s="13"/>
      <c r="L110" s="13"/>
      <c r="M110" s="13"/>
      <c r="R110" s="18"/>
      <c r="T110" s="19"/>
      <c r="U110" s="19"/>
      <c r="V110" s="19"/>
    </row>
    <row r="111" spans="1:22" x14ac:dyDescent="0.3">
      <c r="A111" s="16" t="s">
        <v>16</v>
      </c>
      <c r="B111" s="17">
        <v>-4402.2470000000003</v>
      </c>
      <c r="C111" s="17">
        <v>12270.566000000001</v>
      </c>
      <c r="D111" s="17">
        <v>28596.499</v>
      </c>
      <c r="E111" s="17">
        <v>26526.484</v>
      </c>
      <c r="F111" s="17">
        <v>34992.267999999996</v>
      </c>
      <c r="G111" s="17">
        <v>3319.18</v>
      </c>
      <c r="H111" s="17">
        <v>32446.507000000001</v>
      </c>
      <c r="I111" s="17">
        <v>26463.739000000001</v>
      </c>
      <c r="J111" s="17">
        <v>38068.542000000001</v>
      </c>
      <c r="K111" s="13"/>
      <c r="L111" s="13"/>
      <c r="M111" s="13"/>
      <c r="R111" s="18"/>
      <c r="T111" s="19"/>
      <c r="U111" s="19"/>
      <c r="V111" s="19"/>
    </row>
    <row r="112" spans="1:22" ht="12.75" customHeight="1" x14ac:dyDescent="0.3">
      <c r="A112" s="6" t="s">
        <v>34</v>
      </c>
      <c r="B112" s="10"/>
      <c r="C112" s="10"/>
      <c r="D112" s="10"/>
      <c r="E112" s="10"/>
      <c r="F112" s="10"/>
      <c r="G112" s="10"/>
      <c r="H112" s="10"/>
      <c r="I112" s="10"/>
      <c r="J112" s="10"/>
      <c r="R112" s="3"/>
      <c r="T112" s="19"/>
      <c r="U112" s="19"/>
      <c r="V112" s="19"/>
    </row>
    <row r="113" spans="1:22" x14ac:dyDescent="0.3">
      <c r="A113" s="11" t="s">
        <v>12</v>
      </c>
      <c r="B113" s="12"/>
      <c r="C113" s="12">
        <v>28530.850999999999</v>
      </c>
      <c r="D113" s="12">
        <v>31825.842000000001</v>
      </c>
      <c r="E113" s="12">
        <v>23489.957999999999</v>
      </c>
      <c r="F113" s="12">
        <v>39447.199000000001</v>
      </c>
      <c r="G113" s="12">
        <v>35649.839</v>
      </c>
      <c r="H113" s="12">
        <v>44065.021000000001</v>
      </c>
      <c r="I113" s="12">
        <v>46638.076000000001</v>
      </c>
      <c r="J113" s="12">
        <v>60552.906999999999</v>
      </c>
      <c r="K113" s="13"/>
      <c r="L113" s="13"/>
      <c r="M113" s="13"/>
      <c r="R113" s="18"/>
      <c r="T113" s="19"/>
      <c r="U113" s="19"/>
      <c r="V113" s="19"/>
    </row>
    <row r="114" spans="1:22" x14ac:dyDescent="0.3">
      <c r="A114" s="14" t="s">
        <v>13</v>
      </c>
      <c r="B114" s="15">
        <v>34571.847999999998</v>
      </c>
      <c r="C114" s="15">
        <v>6078.3010000000004</v>
      </c>
      <c r="D114" s="15">
        <v>4688.7449999999999</v>
      </c>
      <c r="E114" s="15">
        <v>19078.356</v>
      </c>
      <c r="F114" s="15">
        <v>-2000.35</v>
      </c>
      <c r="G114" s="15">
        <v>20925.669000000002</v>
      </c>
      <c r="H114" s="15">
        <v>819.02800000000002</v>
      </c>
      <c r="I114" s="15">
        <v>16667.828000000001</v>
      </c>
      <c r="J114" s="15">
        <v>24769.105</v>
      </c>
      <c r="K114" s="13"/>
      <c r="L114" s="13"/>
      <c r="M114" s="13"/>
      <c r="R114" s="18"/>
      <c r="T114" s="19"/>
      <c r="U114" s="19"/>
      <c r="V114" s="19"/>
    </row>
    <row r="115" spans="1:22" x14ac:dyDescent="0.3">
      <c r="A115" s="14" t="s">
        <v>14</v>
      </c>
      <c r="B115" s="15">
        <v>34571.847999999998</v>
      </c>
      <c r="C115" s="15">
        <v>34609.152000000002</v>
      </c>
      <c r="D115" s="15">
        <v>36514.587</v>
      </c>
      <c r="E115" s="15">
        <v>42568.313999999998</v>
      </c>
      <c r="F115" s="15">
        <v>37446.849000000002</v>
      </c>
      <c r="G115" s="15">
        <v>56575.508000000002</v>
      </c>
      <c r="H115" s="15">
        <v>44884.048999999999</v>
      </c>
      <c r="I115" s="15">
        <v>63305.904000000002</v>
      </c>
      <c r="J115" s="15">
        <v>85322.012000000002</v>
      </c>
      <c r="K115" s="13"/>
      <c r="L115" s="13"/>
      <c r="M115" s="13"/>
      <c r="R115" s="18"/>
      <c r="T115" s="19"/>
      <c r="U115" s="19"/>
      <c r="V115" s="19"/>
    </row>
    <row r="116" spans="1:22" x14ac:dyDescent="0.3">
      <c r="A116" s="14" t="s">
        <v>15</v>
      </c>
      <c r="B116" s="15">
        <v>-6036.9970000000003</v>
      </c>
      <c r="C116" s="15">
        <v>-2783.31</v>
      </c>
      <c r="D116" s="15">
        <v>-13024.629000000001</v>
      </c>
      <c r="E116" s="15">
        <v>-3121.1149999999998</v>
      </c>
      <c r="F116" s="15">
        <v>-1797.01</v>
      </c>
      <c r="G116" s="15">
        <v>-12510.486999999999</v>
      </c>
      <c r="H116" s="15">
        <v>1754.027</v>
      </c>
      <c r="I116" s="15">
        <v>-2752.9969999999998</v>
      </c>
      <c r="J116" s="15">
        <v>-5620.4970000000003</v>
      </c>
      <c r="K116" s="13"/>
      <c r="L116" s="13"/>
      <c r="M116" s="13"/>
      <c r="R116" s="18"/>
      <c r="T116" s="19"/>
      <c r="U116" s="19"/>
      <c r="V116" s="19"/>
    </row>
    <row r="117" spans="1:22" x14ac:dyDescent="0.3">
      <c r="A117" s="16" t="s">
        <v>16</v>
      </c>
      <c r="B117" s="17">
        <v>28534.850999999999</v>
      </c>
      <c r="C117" s="17">
        <v>31825.842000000001</v>
      </c>
      <c r="D117" s="17">
        <v>23489.957999999999</v>
      </c>
      <c r="E117" s="17">
        <v>39447.199000000001</v>
      </c>
      <c r="F117" s="17">
        <v>35649.839</v>
      </c>
      <c r="G117" s="17">
        <v>44065.021000000001</v>
      </c>
      <c r="H117" s="17">
        <v>46638.076000000001</v>
      </c>
      <c r="I117" s="17">
        <v>60552.906999999999</v>
      </c>
      <c r="J117" s="17">
        <v>79701.514999999999</v>
      </c>
      <c r="K117" s="13"/>
      <c r="L117" s="13"/>
      <c r="M117" s="13"/>
      <c r="R117" s="18"/>
      <c r="T117" s="19"/>
      <c r="U117" s="19"/>
      <c r="V117" s="19"/>
    </row>
    <row r="118" spans="1:22" ht="12.75" customHeight="1" x14ac:dyDescent="0.3">
      <c r="A118" s="6" t="s">
        <v>35</v>
      </c>
      <c r="B118" s="10"/>
      <c r="C118" s="10"/>
      <c r="D118" s="10"/>
      <c r="E118" s="10"/>
      <c r="F118" s="10"/>
      <c r="G118" s="10"/>
      <c r="H118" s="10"/>
      <c r="I118" s="10"/>
      <c r="J118" s="10"/>
      <c r="R118" s="3"/>
      <c r="T118" s="19"/>
      <c r="U118" s="19"/>
      <c r="V118" s="19"/>
    </row>
    <row r="119" spans="1:22" x14ac:dyDescent="0.3">
      <c r="A119" s="11" t="s">
        <v>12</v>
      </c>
      <c r="B119" s="12"/>
      <c r="C119" s="12">
        <v>-16145.913</v>
      </c>
      <c r="D119" s="12">
        <v>-32643.133999999998</v>
      </c>
      <c r="E119" s="12">
        <v>-49553.394999999997</v>
      </c>
      <c r="F119" s="12">
        <v>-66773.202000000005</v>
      </c>
      <c r="G119" s="12">
        <v>-89579.899000000005</v>
      </c>
      <c r="H119" s="12">
        <v>-105651.823</v>
      </c>
      <c r="I119" s="12">
        <v>-121478.80100000001</v>
      </c>
      <c r="J119" s="12">
        <v>-138348.90599999999</v>
      </c>
      <c r="K119" s="13"/>
      <c r="L119" s="13"/>
      <c r="M119" s="13"/>
      <c r="R119" s="18"/>
      <c r="T119" s="19"/>
      <c r="U119" s="19"/>
      <c r="V119" s="19"/>
    </row>
    <row r="120" spans="1:22" x14ac:dyDescent="0.3">
      <c r="A120" s="14" t="s">
        <v>13</v>
      </c>
      <c r="B120" s="15"/>
      <c r="C120" s="15"/>
      <c r="D120" s="15"/>
      <c r="E120" s="15"/>
      <c r="F120" s="15"/>
      <c r="G120" s="15"/>
      <c r="H120" s="15"/>
      <c r="I120" s="15"/>
      <c r="J120" s="15">
        <v>49909.822999999997</v>
      </c>
      <c r="K120" s="13"/>
      <c r="L120" s="13"/>
      <c r="M120" s="13"/>
      <c r="R120" s="18"/>
      <c r="T120" s="19"/>
      <c r="U120" s="19"/>
      <c r="V120" s="19"/>
    </row>
    <row r="121" spans="1:22" x14ac:dyDescent="0.3">
      <c r="A121" s="14" t="s">
        <v>14</v>
      </c>
      <c r="B121" s="15"/>
      <c r="C121" s="15">
        <v>-16145.913</v>
      </c>
      <c r="D121" s="15">
        <v>-32643.133999999998</v>
      </c>
      <c r="E121" s="15">
        <v>-49553.394999999997</v>
      </c>
      <c r="F121" s="15">
        <v>-66773.202000000005</v>
      </c>
      <c r="G121" s="15">
        <v>-89579.899000000005</v>
      </c>
      <c r="H121" s="15">
        <v>-105651.823</v>
      </c>
      <c r="I121" s="15">
        <v>-121478.80100000001</v>
      </c>
      <c r="J121" s="15">
        <v>-88439.082999999999</v>
      </c>
      <c r="K121" s="13"/>
      <c r="L121" s="13"/>
      <c r="M121" s="13"/>
      <c r="R121" s="18"/>
      <c r="T121" s="19"/>
      <c r="U121" s="19"/>
      <c r="V121" s="19"/>
    </row>
    <row r="122" spans="1:22" x14ac:dyDescent="0.3">
      <c r="A122" s="14" t="s">
        <v>15</v>
      </c>
      <c r="B122" s="15">
        <v>-16145.913</v>
      </c>
      <c r="C122" s="15">
        <v>-16497.221000000001</v>
      </c>
      <c r="D122" s="15">
        <v>-16910.260999999999</v>
      </c>
      <c r="E122" s="15">
        <v>-17219.807000000001</v>
      </c>
      <c r="F122" s="15">
        <v>-22806.697</v>
      </c>
      <c r="G122" s="15">
        <v>-16071.924000000001</v>
      </c>
      <c r="H122" s="15">
        <v>-15826.977999999999</v>
      </c>
      <c r="I122" s="15">
        <v>-16870.105</v>
      </c>
      <c r="J122" s="15">
        <v>-38456.434000000001</v>
      </c>
      <c r="K122" s="13"/>
      <c r="L122" s="13"/>
      <c r="M122" s="13"/>
      <c r="R122" s="18"/>
      <c r="T122" s="19"/>
      <c r="U122" s="19"/>
      <c r="V122" s="19"/>
    </row>
    <row r="123" spans="1:22" x14ac:dyDescent="0.3">
      <c r="A123" s="16" t="s">
        <v>16</v>
      </c>
      <c r="B123" s="17">
        <v>-16145.913</v>
      </c>
      <c r="C123" s="17">
        <v>-32643.133999999998</v>
      </c>
      <c r="D123" s="17">
        <v>-49553.394999999997</v>
      </c>
      <c r="E123" s="17">
        <v>-66773.202000000005</v>
      </c>
      <c r="F123" s="17">
        <v>-89579.899000000005</v>
      </c>
      <c r="G123" s="17">
        <v>-105651.823</v>
      </c>
      <c r="H123" s="17">
        <v>-121478.80100000001</v>
      </c>
      <c r="I123" s="17">
        <v>-138348.90599999999</v>
      </c>
      <c r="J123" s="17">
        <v>-126895.51700000001</v>
      </c>
      <c r="K123" s="13"/>
      <c r="L123" s="13"/>
      <c r="M123" s="13"/>
      <c r="R123" s="18"/>
      <c r="T123" s="19"/>
      <c r="U123" s="19"/>
      <c r="V123" s="19"/>
    </row>
    <row r="124" spans="1:22" ht="12.75" customHeight="1" x14ac:dyDescent="0.3">
      <c r="A124" s="6" t="s">
        <v>280</v>
      </c>
      <c r="B124" s="10"/>
      <c r="C124" s="10"/>
      <c r="D124" s="10"/>
      <c r="E124" s="10"/>
      <c r="F124" s="10"/>
      <c r="G124" s="10"/>
      <c r="H124" s="10"/>
      <c r="I124" s="10"/>
      <c r="J124" s="10"/>
      <c r="R124" s="3"/>
      <c r="T124" s="19"/>
      <c r="U124" s="19"/>
      <c r="V124" s="19"/>
    </row>
    <row r="125" spans="1:22" x14ac:dyDescent="0.3">
      <c r="A125" s="11" t="s">
        <v>12</v>
      </c>
      <c r="B125" s="12">
        <v>3199.4459999999999</v>
      </c>
      <c r="C125" s="12">
        <v>116080.406</v>
      </c>
      <c r="D125" s="12">
        <v>123646.966</v>
      </c>
      <c r="E125" s="12">
        <v>142098.435</v>
      </c>
      <c r="F125" s="12">
        <v>146688.492</v>
      </c>
      <c r="G125" s="12">
        <v>149939.31700000001</v>
      </c>
      <c r="H125" s="12">
        <v>235701.20300000001</v>
      </c>
      <c r="I125" s="12">
        <v>253049.851</v>
      </c>
      <c r="J125" s="12">
        <v>264400.27500000002</v>
      </c>
      <c r="K125" s="13"/>
      <c r="L125" s="13"/>
      <c r="M125" s="13"/>
      <c r="R125" s="18"/>
      <c r="T125" s="19"/>
      <c r="U125" s="19"/>
      <c r="V125" s="19"/>
    </row>
    <row r="126" spans="1:22" x14ac:dyDescent="0.3">
      <c r="A126" s="14" t="s">
        <v>13</v>
      </c>
      <c r="B126" s="15">
        <v>145797.52900000001</v>
      </c>
      <c r="C126" s="15">
        <v>45103.976999999999</v>
      </c>
      <c r="D126" s="15">
        <v>59659.987000000001</v>
      </c>
      <c r="E126" s="15">
        <v>20838.602999999999</v>
      </c>
      <c r="F126" s="15">
        <v>23188.143</v>
      </c>
      <c r="G126" s="15">
        <v>137937.75099999999</v>
      </c>
      <c r="H126" s="15">
        <v>48652.097000000002</v>
      </c>
      <c r="I126" s="15">
        <v>29575.018</v>
      </c>
      <c r="J126" s="15">
        <v>87870.722999999998</v>
      </c>
      <c r="K126" s="13"/>
      <c r="L126" s="13"/>
      <c r="M126" s="13"/>
      <c r="R126" s="18"/>
      <c r="T126" s="19"/>
      <c r="U126" s="19"/>
      <c r="V126" s="19"/>
    </row>
    <row r="127" spans="1:22" x14ac:dyDescent="0.3">
      <c r="A127" s="14" t="s">
        <v>14</v>
      </c>
      <c r="B127" s="15">
        <v>148996.97500000001</v>
      </c>
      <c r="C127" s="15">
        <v>161184.383</v>
      </c>
      <c r="D127" s="15">
        <v>183306.95300000001</v>
      </c>
      <c r="E127" s="15">
        <v>162937.038</v>
      </c>
      <c r="F127" s="15">
        <v>169876.63500000001</v>
      </c>
      <c r="G127" s="15">
        <v>287877.06800000003</v>
      </c>
      <c r="H127" s="15">
        <v>284353.3</v>
      </c>
      <c r="I127" s="15">
        <v>282624.86900000001</v>
      </c>
      <c r="J127" s="15">
        <v>352270.99800000002</v>
      </c>
      <c r="K127" s="13"/>
      <c r="L127" s="13"/>
      <c r="M127" s="13"/>
      <c r="R127" s="18"/>
      <c r="T127" s="19"/>
      <c r="U127" s="19"/>
      <c r="V127" s="19"/>
    </row>
    <row r="128" spans="1:22" x14ac:dyDescent="0.3">
      <c r="A128" s="14" t="s">
        <v>15</v>
      </c>
      <c r="B128" s="15">
        <v>-32916.569000000003</v>
      </c>
      <c r="C128" s="15">
        <v>-37537.417000000001</v>
      </c>
      <c r="D128" s="15">
        <v>-41208.517999999996</v>
      </c>
      <c r="E128" s="15">
        <v>-16248.546</v>
      </c>
      <c r="F128" s="15">
        <v>-19937.317999999999</v>
      </c>
      <c r="G128" s="15">
        <v>-52175.864999999998</v>
      </c>
      <c r="H128" s="15">
        <v>-31303.449000000001</v>
      </c>
      <c r="I128" s="15">
        <v>-18224.594000000001</v>
      </c>
      <c r="J128" s="15">
        <v>-24957.082999999999</v>
      </c>
      <c r="K128" s="13"/>
      <c r="L128" s="13"/>
      <c r="M128" s="13"/>
      <c r="R128" s="18"/>
      <c r="T128" s="19"/>
      <c r="U128" s="19"/>
      <c r="V128" s="19"/>
    </row>
    <row r="129" spans="1:22" x14ac:dyDescent="0.3">
      <c r="A129" s="16" t="s">
        <v>16</v>
      </c>
      <c r="B129" s="17">
        <v>116080.406</v>
      </c>
      <c r="C129" s="17">
        <v>123646.966</v>
      </c>
      <c r="D129" s="17">
        <v>142098.435</v>
      </c>
      <c r="E129" s="17">
        <v>146688.492</v>
      </c>
      <c r="F129" s="17">
        <v>149939.31700000001</v>
      </c>
      <c r="G129" s="17">
        <v>235701.20300000001</v>
      </c>
      <c r="H129" s="17">
        <v>253049.851</v>
      </c>
      <c r="I129" s="17">
        <v>264400.27500000002</v>
      </c>
      <c r="J129" s="17">
        <v>327313.91499999998</v>
      </c>
      <c r="K129" s="13"/>
      <c r="L129" s="13"/>
      <c r="M129" s="13"/>
      <c r="R129" s="18"/>
      <c r="T129" s="19"/>
      <c r="U129" s="19"/>
      <c r="V129" s="19"/>
    </row>
    <row r="130" spans="1:22" ht="12.75" customHeight="1" x14ac:dyDescent="0.3">
      <c r="A130" s="6" t="s">
        <v>36</v>
      </c>
      <c r="B130" s="10"/>
      <c r="C130" s="10"/>
      <c r="D130" s="10"/>
      <c r="E130" s="10"/>
      <c r="F130" s="10"/>
      <c r="G130" s="10"/>
      <c r="H130" s="10"/>
      <c r="I130" s="10"/>
      <c r="J130" s="10"/>
      <c r="R130" s="3"/>
      <c r="T130" s="19"/>
      <c r="U130" s="19"/>
      <c r="V130" s="19"/>
    </row>
    <row r="131" spans="1:22" x14ac:dyDescent="0.3">
      <c r="A131" s="11" t="s">
        <v>12</v>
      </c>
      <c r="B131" s="12">
        <v>55415.125</v>
      </c>
      <c r="C131" s="12">
        <v>147121.67499999999</v>
      </c>
      <c r="D131" s="12">
        <v>178920.37299999999</v>
      </c>
      <c r="E131" s="12">
        <v>171836.198</v>
      </c>
      <c r="F131" s="12">
        <v>155110.47200000001</v>
      </c>
      <c r="G131" s="12">
        <v>151167.20300000001</v>
      </c>
      <c r="H131" s="12">
        <v>162868.383</v>
      </c>
      <c r="I131" s="12">
        <v>150204.864</v>
      </c>
      <c r="J131" s="12">
        <v>161313.826</v>
      </c>
      <c r="K131" s="13"/>
      <c r="L131" s="13"/>
      <c r="M131" s="13"/>
      <c r="R131" s="18"/>
      <c r="T131" s="19"/>
      <c r="U131" s="19"/>
      <c r="V131" s="19"/>
    </row>
    <row r="132" spans="1:22" x14ac:dyDescent="0.3">
      <c r="A132" s="14" t="s">
        <v>13</v>
      </c>
      <c r="B132" s="15">
        <v>49796.160000000003</v>
      </c>
      <c r="C132" s="15">
        <v>58491.809000000001</v>
      </c>
      <c r="D132" s="15">
        <v>13322.512000000001</v>
      </c>
      <c r="E132" s="15">
        <v>2527.6669999999999</v>
      </c>
      <c r="F132" s="15">
        <v>10852.179</v>
      </c>
      <c r="G132" s="15">
        <v>40196.915999999997</v>
      </c>
      <c r="H132" s="15">
        <v>2285.116</v>
      </c>
      <c r="I132" s="15">
        <v>27716.68</v>
      </c>
      <c r="J132" s="15">
        <v>35491.533000000003</v>
      </c>
      <c r="K132" s="13"/>
      <c r="L132" s="13"/>
      <c r="M132" s="13"/>
      <c r="R132" s="18"/>
      <c r="T132" s="19"/>
      <c r="U132" s="19"/>
      <c r="V132" s="19"/>
    </row>
    <row r="133" spans="1:22" x14ac:dyDescent="0.3">
      <c r="A133" s="14" t="s">
        <v>14</v>
      </c>
      <c r="B133" s="15">
        <v>105211.285</v>
      </c>
      <c r="C133" s="15">
        <v>205613.484</v>
      </c>
      <c r="D133" s="15">
        <v>192242.88500000001</v>
      </c>
      <c r="E133" s="15">
        <v>174363.86499999999</v>
      </c>
      <c r="F133" s="15">
        <v>165962.65100000001</v>
      </c>
      <c r="G133" s="15">
        <v>191364.11900000001</v>
      </c>
      <c r="H133" s="15">
        <v>165153.49900000001</v>
      </c>
      <c r="I133" s="15">
        <v>177921.54399999999</v>
      </c>
      <c r="J133" s="15">
        <v>196805.359</v>
      </c>
      <c r="K133" s="13"/>
      <c r="L133" s="13"/>
      <c r="M133" s="13"/>
      <c r="R133" s="18"/>
      <c r="T133" s="19"/>
      <c r="U133" s="19"/>
      <c r="V133" s="19"/>
    </row>
    <row r="134" spans="1:22" x14ac:dyDescent="0.3">
      <c r="A134" s="14" t="s">
        <v>15</v>
      </c>
      <c r="B134" s="15">
        <v>-13407.753000000001</v>
      </c>
      <c r="C134" s="15">
        <v>-26693.111000000001</v>
      </c>
      <c r="D134" s="15">
        <v>-20406.687000000002</v>
      </c>
      <c r="E134" s="15">
        <v>-19253.393</v>
      </c>
      <c r="F134" s="15">
        <v>-14795.448</v>
      </c>
      <c r="G134" s="15">
        <v>-28495.736000000001</v>
      </c>
      <c r="H134" s="15">
        <v>-14948.635</v>
      </c>
      <c r="I134" s="15">
        <v>-16607.718000000001</v>
      </c>
      <c r="J134" s="15">
        <v>-29187.144</v>
      </c>
      <c r="K134" s="13"/>
      <c r="L134" s="13"/>
      <c r="M134" s="13"/>
      <c r="R134" s="18"/>
      <c r="T134" s="19"/>
      <c r="U134" s="19"/>
      <c r="V134" s="19"/>
    </row>
    <row r="135" spans="1:22" x14ac:dyDescent="0.3">
      <c r="A135" s="16" t="s">
        <v>16</v>
      </c>
      <c r="B135" s="17">
        <v>91803.532000000007</v>
      </c>
      <c r="C135" s="17">
        <v>178920.37299999999</v>
      </c>
      <c r="D135" s="17">
        <v>171836.198</v>
      </c>
      <c r="E135" s="17">
        <v>155110.47200000001</v>
      </c>
      <c r="F135" s="17">
        <v>151167.20300000001</v>
      </c>
      <c r="G135" s="17">
        <v>162868.383</v>
      </c>
      <c r="H135" s="17">
        <v>150204.864</v>
      </c>
      <c r="I135" s="17">
        <v>161313.826</v>
      </c>
      <c r="J135" s="17">
        <v>167618.215</v>
      </c>
      <c r="K135" s="13"/>
      <c r="L135" s="13"/>
      <c r="M135" s="13"/>
      <c r="R135" s="18"/>
      <c r="T135" s="19"/>
      <c r="U135" s="19"/>
      <c r="V135" s="19"/>
    </row>
    <row r="136" spans="1:22" ht="12.75" customHeight="1" x14ac:dyDescent="0.3">
      <c r="A136" s="6" t="s">
        <v>37</v>
      </c>
      <c r="B136" s="10"/>
      <c r="C136" s="10"/>
      <c r="D136" s="10"/>
      <c r="E136" s="10"/>
      <c r="F136" s="10"/>
      <c r="G136" s="10"/>
      <c r="H136" s="10"/>
      <c r="I136" s="10"/>
      <c r="J136" s="10"/>
      <c r="R136" s="3"/>
      <c r="T136" s="19"/>
      <c r="U136" s="19"/>
      <c r="V136" s="19"/>
    </row>
    <row r="137" spans="1:22" x14ac:dyDescent="0.3">
      <c r="A137" s="11" t="s">
        <v>12</v>
      </c>
      <c r="B137" s="12">
        <v>69669.422999999995</v>
      </c>
      <c r="C137" s="12">
        <v>264035.75599999999</v>
      </c>
      <c r="D137" s="12">
        <v>338811.56599999999</v>
      </c>
      <c r="E137" s="12">
        <v>411173.36599999998</v>
      </c>
      <c r="F137" s="12">
        <v>420428.22399999999</v>
      </c>
      <c r="G137" s="12">
        <v>446175.63500000001</v>
      </c>
      <c r="H137" s="12">
        <v>605543.73400000005</v>
      </c>
      <c r="I137" s="12">
        <v>596222.04</v>
      </c>
      <c r="J137" s="12">
        <v>650527.36300000001</v>
      </c>
      <c r="K137" s="13"/>
      <c r="L137" s="13"/>
      <c r="M137" s="13"/>
      <c r="R137" s="18"/>
      <c r="T137" s="19"/>
      <c r="U137" s="19"/>
      <c r="V137" s="19"/>
    </row>
    <row r="138" spans="1:22" x14ac:dyDescent="0.3">
      <c r="A138" s="14" t="s">
        <v>13</v>
      </c>
      <c r="B138" s="15">
        <v>288929.77299999999</v>
      </c>
      <c r="C138" s="15">
        <v>188973.829</v>
      </c>
      <c r="D138" s="15">
        <v>185379.09599999999</v>
      </c>
      <c r="E138" s="15">
        <v>109662.204</v>
      </c>
      <c r="F138" s="15">
        <v>115475.216</v>
      </c>
      <c r="G138" s="15">
        <v>320117.625</v>
      </c>
      <c r="H138" s="15">
        <v>102937.325</v>
      </c>
      <c r="I138" s="15">
        <v>190982.30300000001</v>
      </c>
      <c r="J138" s="15">
        <v>314947.29700000002</v>
      </c>
      <c r="K138" s="13"/>
      <c r="L138" s="13"/>
      <c r="M138" s="13"/>
      <c r="R138" s="18"/>
      <c r="T138" s="19"/>
      <c r="U138" s="19"/>
      <c r="V138" s="19"/>
    </row>
    <row r="139" spans="1:22" x14ac:dyDescent="0.3">
      <c r="A139" s="14" t="s">
        <v>14</v>
      </c>
      <c r="B139" s="15">
        <v>358599.196</v>
      </c>
      <c r="C139" s="15">
        <v>453009.58500000002</v>
      </c>
      <c r="D139" s="15">
        <v>524190.66200000001</v>
      </c>
      <c r="E139" s="15">
        <v>520835.57</v>
      </c>
      <c r="F139" s="15">
        <v>535903.43999999994</v>
      </c>
      <c r="G139" s="15">
        <v>766293.26</v>
      </c>
      <c r="H139" s="15">
        <v>708481.05900000001</v>
      </c>
      <c r="I139" s="15">
        <v>787204.34299999999</v>
      </c>
      <c r="J139" s="15">
        <v>965474.66</v>
      </c>
      <c r="K139" s="13"/>
      <c r="L139" s="13"/>
      <c r="M139" s="13"/>
      <c r="R139" s="18"/>
      <c r="T139" s="19"/>
      <c r="U139" s="19"/>
      <c r="V139" s="19"/>
    </row>
    <row r="140" spans="1:22" x14ac:dyDescent="0.3">
      <c r="A140" s="14" t="s">
        <v>15</v>
      </c>
      <c r="B140" s="15">
        <v>-94889.573999999993</v>
      </c>
      <c r="C140" s="15">
        <v>-114198.019</v>
      </c>
      <c r="D140" s="15">
        <v>-113017.296</v>
      </c>
      <c r="E140" s="15">
        <v>-100407.34600000001</v>
      </c>
      <c r="F140" s="15">
        <v>-89727.804999999993</v>
      </c>
      <c r="G140" s="15">
        <v>-160749.52600000001</v>
      </c>
      <c r="H140" s="15">
        <v>-112259.019</v>
      </c>
      <c r="I140" s="15">
        <v>-136676.98000000001</v>
      </c>
      <c r="J140" s="15">
        <v>-144487.93100000001</v>
      </c>
      <c r="K140" s="13"/>
      <c r="L140" s="13"/>
      <c r="M140" s="13"/>
      <c r="R140" s="18"/>
      <c r="T140" s="19"/>
      <c r="U140" s="19"/>
      <c r="V140" s="19"/>
    </row>
    <row r="141" spans="1:22" x14ac:dyDescent="0.3">
      <c r="A141" s="16" t="s">
        <v>16</v>
      </c>
      <c r="B141" s="17">
        <v>263709.62199999997</v>
      </c>
      <c r="C141" s="17">
        <v>338811.56599999999</v>
      </c>
      <c r="D141" s="17">
        <v>411173.36599999998</v>
      </c>
      <c r="E141" s="17">
        <v>420428.22399999999</v>
      </c>
      <c r="F141" s="17">
        <v>446175.63500000001</v>
      </c>
      <c r="G141" s="17">
        <v>605543.73400000005</v>
      </c>
      <c r="H141" s="17">
        <v>596222.04</v>
      </c>
      <c r="I141" s="17">
        <v>650527.36300000001</v>
      </c>
      <c r="J141" s="17">
        <v>820986.72900000005</v>
      </c>
      <c r="K141" s="13"/>
      <c r="L141" s="13"/>
      <c r="M141" s="13"/>
      <c r="R141" s="18"/>
      <c r="T141" s="19"/>
      <c r="U141" s="19"/>
      <c r="V141" s="19"/>
    </row>
    <row r="142" spans="1:22" ht="12.75" customHeight="1" x14ac:dyDescent="0.3">
      <c r="A142" s="6" t="s">
        <v>38</v>
      </c>
      <c r="B142" s="10"/>
      <c r="C142" s="10"/>
      <c r="D142" s="10"/>
      <c r="E142" s="10"/>
      <c r="F142" s="10"/>
      <c r="G142" s="10"/>
      <c r="H142" s="10"/>
      <c r="I142" s="10"/>
      <c r="J142" s="10"/>
      <c r="R142" s="3"/>
      <c r="T142" s="19"/>
      <c r="U142" s="19"/>
      <c r="V142" s="19"/>
    </row>
    <row r="143" spans="1:22" x14ac:dyDescent="0.3">
      <c r="A143" s="11" t="s">
        <v>12</v>
      </c>
      <c r="B143" s="12">
        <v>18034.537</v>
      </c>
      <c r="C143" s="12">
        <v>395862.94500000001</v>
      </c>
      <c r="D143" s="12">
        <v>311297.462</v>
      </c>
      <c r="E143" s="12">
        <v>308456.27600000001</v>
      </c>
      <c r="F143" s="12">
        <v>209512.89600000001</v>
      </c>
      <c r="G143" s="12">
        <v>75250.705000000002</v>
      </c>
      <c r="H143" s="12">
        <v>211743.223</v>
      </c>
      <c r="I143" s="12">
        <v>73913.002999999997</v>
      </c>
      <c r="J143" s="12">
        <v>-20668.281999999999</v>
      </c>
      <c r="K143" s="13"/>
      <c r="L143" s="13"/>
      <c r="M143" s="13"/>
      <c r="R143" s="18"/>
      <c r="T143" s="19"/>
      <c r="U143" s="19"/>
      <c r="V143" s="19"/>
    </row>
    <row r="144" spans="1:22" x14ac:dyDescent="0.3">
      <c r="A144" s="14" t="s">
        <v>13</v>
      </c>
      <c r="B144" s="15">
        <v>469159.82799999998</v>
      </c>
      <c r="C144" s="15">
        <v>15095.97</v>
      </c>
      <c r="D144" s="15">
        <v>127645.557</v>
      </c>
      <c r="E144" s="15">
        <v>45875.35</v>
      </c>
      <c r="F144" s="15">
        <v>23023.013999999999</v>
      </c>
      <c r="G144" s="15">
        <v>354039.15600000002</v>
      </c>
      <c r="H144" s="15">
        <v>-39446.430999999997</v>
      </c>
      <c r="I144" s="15">
        <v>20185.786</v>
      </c>
      <c r="J144" s="15">
        <v>403176.16700000002</v>
      </c>
      <c r="K144" s="13"/>
      <c r="L144" s="13"/>
      <c r="M144" s="13"/>
      <c r="R144" s="18"/>
      <c r="T144" s="19"/>
      <c r="U144" s="19"/>
      <c r="V144" s="19"/>
    </row>
    <row r="145" spans="1:22" x14ac:dyDescent="0.3">
      <c r="A145" s="14" t="s">
        <v>14</v>
      </c>
      <c r="B145" s="15">
        <v>487194.36499999999</v>
      </c>
      <c r="C145" s="15">
        <v>410958.91499999998</v>
      </c>
      <c r="D145" s="15">
        <v>438943.01899999997</v>
      </c>
      <c r="E145" s="15">
        <v>354331.62599999999</v>
      </c>
      <c r="F145" s="15">
        <v>232535.91</v>
      </c>
      <c r="G145" s="15">
        <v>429289.86099999998</v>
      </c>
      <c r="H145" s="15">
        <v>172296.79199999999</v>
      </c>
      <c r="I145" s="15">
        <v>94098.789000000004</v>
      </c>
      <c r="J145" s="15">
        <v>382507.88500000001</v>
      </c>
      <c r="K145" s="13"/>
      <c r="L145" s="13"/>
      <c r="M145" s="13"/>
      <c r="R145" s="18"/>
      <c r="T145" s="19"/>
      <c r="U145" s="19"/>
      <c r="V145" s="19"/>
    </row>
    <row r="146" spans="1:22" x14ac:dyDescent="0.3">
      <c r="A146" s="14" t="s">
        <v>15</v>
      </c>
      <c r="B146" s="15">
        <v>-91306.804000000004</v>
      </c>
      <c r="C146" s="15">
        <v>-99661.452999999994</v>
      </c>
      <c r="D146" s="15">
        <v>-130486.743</v>
      </c>
      <c r="E146" s="15">
        <v>-144818.73000000001</v>
      </c>
      <c r="F146" s="15">
        <v>-157285.20499999999</v>
      </c>
      <c r="G146" s="15">
        <v>-217546.63800000001</v>
      </c>
      <c r="H146" s="15">
        <v>-98383.789000000004</v>
      </c>
      <c r="I146" s="15">
        <v>-114767.071</v>
      </c>
      <c r="J146" s="15">
        <v>-166941.315</v>
      </c>
      <c r="K146" s="13"/>
      <c r="L146" s="13"/>
      <c r="M146" s="13"/>
      <c r="R146" s="18"/>
      <c r="T146" s="19"/>
      <c r="U146" s="19"/>
      <c r="V146" s="19"/>
    </row>
    <row r="147" spans="1:22" x14ac:dyDescent="0.3">
      <c r="A147" s="16" t="s">
        <v>16</v>
      </c>
      <c r="B147" s="17">
        <v>395887.56099999999</v>
      </c>
      <c r="C147" s="17">
        <v>311297.462</v>
      </c>
      <c r="D147" s="17">
        <v>308456.27600000001</v>
      </c>
      <c r="E147" s="17">
        <v>209512.89600000001</v>
      </c>
      <c r="F147" s="17">
        <v>75250.705000000002</v>
      </c>
      <c r="G147" s="17">
        <v>211743.223</v>
      </c>
      <c r="H147" s="17">
        <v>73913.002999999997</v>
      </c>
      <c r="I147" s="17">
        <v>-20668.281999999999</v>
      </c>
      <c r="J147" s="17">
        <v>215566.57</v>
      </c>
      <c r="K147" s="13"/>
      <c r="L147" s="13"/>
      <c r="M147" s="13"/>
      <c r="R147" s="18"/>
      <c r="T147" s="19"/>
      <c r="U147" s="19"/>
      <c r="V147" s="19"/>
    </row>
    <row r="148" spans="1:22" ht="12.75" customHeight="1" x14ac:dyDescent="0.3">
      <c r="A148" s="6" t="s">
        <v>39</v>
      </c>
      <c r="B148" s="10"/>
      <c r="C148" s="10"/>
      <c r="D148" s="10"/>
      <c r="E148" s="10"/>
      <c r="F148" s="10"/>
      <c r="G148" s="10"/>
      <c r="H148" s="10"/>
      <c r="I148" s="10"/>
      <c r="J148" s="10"/>
      <c r="R148" s="3"/>
      <c r="T148" s="19"/>
      <c r="U148" s="19"/>
      <c r="V148" s="19"/>
    </row>
    <row r="149" spans="1:22" x14ac:dyDescent="0.3">
      <c r="A149" s="11" t="s">
        <v>12</v>
      </c>
      <c r="B149" s="12">
        <v>9986.25</v>
      </c>
      <c r="C149" s="12">
        <v>93273.960999999996</v>
      </c>
      <c r="D149" s="12">
        <v>81434.089000000007</v>
      </c>
      <c r="E149" s="12">
        <v>87680.205000000002</v>
      </c>
      <c r="F149" s="12">
        <v>77987.057000000001</v>
      </c>
      <c r="G149" s="12">
        <v>76220.335999999996</v>
      </c>
      <c r="H149" s="12">
        <v>115316.29</v>
      </c>
      <c r="I149" s="12">
        <v>119678.895</v>
      </c>
      <c r="J149" s="12">
        <v>119861.45299999999</v>
      </c>
      <c r="K149" s="13"/>
      <c r="L149" s="13"/>
      <c r="M149" s="13"/>
      <c r="R149" s="18"/>
      <c r="T149" s="19"/>
      <c r="U149" s="19"/>
      <c r="V149" s="19"/>
    </row>
    <row r="150" spans="1:22" x14ac:dyDescent="0.3">
      <c r="A150" s="14" t="s">
        <v>13</v>
      </c>
      <c r="B150" s="15">
        <v>110177.185</v>
      </c>
      <c r="C150" s="15">
        <v>12476.504999999999</v>
      </c>
      <c r="D150" s="15">
        <v>22614.210999999999</v>
      </c>
      <c r="E150" s="15">
        <v>5062.7809999999999</v>
      </c>
      <c r="F150" s="15">
        <v>9071.42</v>
      </c>
      <c r="G150" s="15">
        <v>82342.778999999995</v>
      </c>
      <c r="H150" s="15">
        <v>7093.9279999999999</v>
      </c>
      <c r="I150" s="15">
        <v>9017.3870000000006</v>
      </c>
      <c r="J150" s="15">
        <v>76631.64</v>
      </c>
      <c r="K150" s="13"/>
      <c r="L150" s="13"/>
      <c r="M150" s="13"/>
      <c r="R150" s="18"/>
      <c r="T150" s="19"/>
      <c r="U150" s="19"/>
      <c r="V150" s="19"/>
    </row>
    <row r="151" spans="1:22" x14ac:dyDescent="0.3">
      <c r="A151" s="14" t="s">
        <v>14</v>
      </c>
      <c r="B151" s="15">
        <v>120163.435</v>
      </c>
      <c r="C151" s="15">
        <v>105750.466</v>
      </c>
      <c r="D151" s="15">
        <v>104048.3</v>
      </c>
      <c r="E151" s="15">
        <v>92742.986000000004</v>
      </c>
      <c r="F151" s="15">
        <v>87058.476999999999</v>
      </c>
      <c r="G151" s="15">
        <v>158563.11499999999</v>
      </c>
      <c r="H151" s="15">
        <v>122410.21799999999</v>
      </c>
      <c r="I151" s="15">
        <v>128696.28200000001</v>
      </c>
      <c r="J151" s="15">
        <v>196493.09299999999</v>
      </c>
      <c r="K151" s="13"/>
      <c r="L151" s="13"/>
      <c r="M151" s="13"/>
      <c r="R151" s="18"/>
      <c r="T151" s="19"/>
      <c r="U151" s="19"/>
      <c r="V151" s="19"/>
    </row>
    <row r="152" spans="1:22" x14ac:dyDescent="0.3">
      <c r="A152" s="14" t="s">
        <v>15</v>
      </c>
      <c r="B152" s="15">
        <v>-33666.406999999999</v>
      </c>
      <c r="C152" s="15">
        <v>-24316.377</v>
      </c>
      <c r="D152" s="15">
        <v>-16368.094999999999</v>
      </c>
      <c r="E152" s="15">
        <v>-14755.929</v>
      </c>
      <c r="F152" s="15">
        <v>-10838.141</v>
      </c>
      <c r="G152" s="15">
        <v>-43246.824999999997</v>
      </c>
      <c r="H152" s="15">
        <v>-2731.3229999999999</v>
      </c>
      <c r="I152" s="15">
        <v>-8834.8310000000001</v>
      </c>
      <c r="J152" s="15">
        <v>-28197.215</v>
      </c>
      <c r="K152" s="13"/>
      <c r="L152" s="13"/>
      <c r="M152" s="13"/>
      <c r="R152" s="18"/>
      <c r="T152" s="19"/>
      <c r="U152" s="19"/>
      <c r="V152" s="19"/>
    </row>
    <row r="153" spans="1:22" x14ac:dyDescent="0.3">
      <c r="A153" s="16" t="s">
        <v>16</v>
      </c>
      <c r="B153" s="17">
        <v>86497.028000000006</v>
      </c>
      <c r="C153" s="17">
        <v>81434.089000000007</v>
      </c>
      <c r="D153" s="17">
        <v>87680.205000000002</v>
      </c>
      <c r="E153" s="17">
        <v>77987.057000000001</v>
      </c>
      <c r="F153" s="17">
        <v>76220.335999999996</v>
      </c>
      <c r="G153" s="17">
        <v>115316.29</v>
      </c>
      <c r="H153" s="17">
        <v>119678.895</v>
      </c>
      <c r="I153" s="17">
        <v>119861.451</v>
      </c>
      <c r="J153" s="17">
        <v>168295.878</v>
      </c>
      <c r="K153" s="13"/>
      <c r="L153" s="13"/>
      <c r="M153" s="13"/>
      <c r="R153" s="18"/>
      <c r="T153" s="19"/>
      <c r="U153" s="19"/>
      <c r="V153" s="19"/>
    </row>
    <row r="154" spans="1:22" ht="12.75" customHeight="1" x14ac:dyDescent="0.3">
      <c r="A154" s="6" t="s">
        <v>40</v>
      </c>
      <c r="B154" s="10"/>
      <c r="C154" s="10"/>
      <c r="D154" s="10"/>
      <c r="E154" s="10"/>
      <c r="F154" s="10"/>
      <c r="G154" s="10"/>
      <c r="H154" s="10"/>
      <c r="I154" s="10"/>
      <c r="J154" s="10"/>
      <c r="R154" s="3"/>
      <c r="T154" s="19"/>
      <c r="U154" s="19"/>
      <c r="V154" s="19"/>
    </row>
    <row r="155" spans="1:22" x14ac:dyDescent="0.3">
      <c r="A155" s="11" t="s">
        <v>12</v>
      </c>
      <c r="B155" s="12"/>
      <c r="C155" s="12">
        <v>168572.992</v>
      </c>
      <c r="D155" s="12">
        <v>187810.416</v>
      </c>
      <c r="E155" s="12">
        <v>220869.329</v>
      </c>
      <c r="F155" s="12">
        <v>250960.26199999999</v>
      </c>
      <c r="G155" s="12">
        <v>277463.21600000001</v>
      </c>
      <c r="H155" s="12">
        <v>340002.065</v>
      </c>
      <c r="I155" s="12">
        <v>335909.57400000002</v>
      </c>
      <c r="J155" s="12">
        <v>355518.875</v>
      </c>
      <c r="K155" s="13"/>
      <c r="L155" s="13"/>
      <c r="M155" s="13"/>
      <c r="R155" s="18"/>
      <c r="T155" s="19"/>
      <c r="U155" s="19"/>
      <c r="V155" s="19"/>
    </row>
    <row r="156" spans="1:22" x14ac:dyDescent="0.3">
      <c r="A156" s="14" t="s">
        <v>13</v>
      </c>
      <c r="B156" s="15">
        <v>182787.209</v>
      </c>
      <c r="C156" s="15">
        <v>31855.308000000001</v>
      </c>
      <c r="D156" s="15">
        <v>47741.680999999997</v>
      </c>
      <c r="E156" s="15">
        <v>42527.290999999997</v>
      </c>
      <c r="F156" s="15">
        <v>47083.334999999999</v>
      </c>
      <c r="G156" s="15">
        <v>75193.160999999993</v>
      </c>
      <c r="H156" s="15">
        <v>7447.0550000000003</v>
      </c>
      <c r="I156" s="15">
        <v>31842.614000000001</v>
      </c>
      <c r="J156" s="15">
        <v>66075.08</v>
      </c>
      <c r="K156" s="13"/>
      <c r="L156" s="13"/>
      <c r="M156" s="13"/>
      <c r="R156" s="18"/>
      <c r="T156" s="19"/>
      <c r="U156" s="19"/>
      <c r="V156" s="19"/>
    </row>
    <row r="157" spans="1:22" x14ac:dyDescent="0.3">
      <c r="A157" s="14" t="s">
        <v>14</v>
      </c>
      <c r="B157" s="15">
        <v>182787.209</v>
      </c>
      <c r="C157" s="15">
        <v>200428.3</v>
      </c>
      <c r="D157" s="15">
        <v>235552.09700000001</v>
      </c>
      <c r="E157" s="15">
        <v>263396.62</v>
      </c>
      <c r="F157" s="15">
        <v>298043.59700000001</v>
      </c>
      <c r="G157" s="15">
        <v>352656.37699999998</v>
      </c>
      <c r="H157" s="15">
        <v>347449.12</v>
      </c>
      <c r="I157" s="15">
        <v>367752.18800000002</v>
      </c>
      <c r="J157" s="15">
        <v>421593.95500000002</v>
      </c>
      <c r="K157" s="13"/>
      <c r="L157" s="13"/>
      <c r="M157" s="13"/>
      <c r="R157" s="18"/>
      <c r="T157" s="19"/>
      <c r="U157" s="19"/>
      <c r="V157" s="19"/>
    </row>
    <row r="158" spans="1:22" x14ac:dyDescent="0.3">
      <c r="A158" s="14" t="s">
        <v>15</v>
      </c>
      <c r="B158" s="15">
        <v>-14214.217000000001</v>
      </c>
      <c r="C158" s="15">
        <v>-12617.884</v>
      </c>
      <c r="D158" s="15">
        <v>-14682.768</v>
      </c>
      <c r="E158" s="15">
        <v>-12436.358</v>
      </c>
      <c r="F158" s="15">
        <v>-20580.381000000001</v>
      </c>
      <c r="G158" s="15">
        <v>-12654.312</v>
      </c>
      <c r="H158" s="15">
        <v>-11539.546</v>
      </c>
      <c r="I158" s="15">
        <v>-12233.313</v>
      </c>
      <c r="J158" s="15">
        <v>-12888.272999999999</v>
      </c>
      <c r="K158" s="13"/>
      <c r="L158" s="13"/>
      <c r="M158" s="13"/>
      <c r="R158" s="18"/>
      <c r="T158" s="19"/>
      <c r="U158" s="19"/>
      <c r="V158" s="19"/>
    </row>
    <row r="159" spans="1:22" x14ac:dyDescent="0.3">
      <c r="A159" s="16" t="s">
        <v>16</v>
      </c>
      <c r="B159" s="17">
        <v>168572.992</v>
      </c>
      <c r="C159" s="17">
        <v>187810.416</v>
      </c>
      <c r="D159" s="17">
        <v>220869.329</v>
      </c>
      <c r="E159" s="17">
        <v>250960.26199999999</v>
      </c>
      <c r="F159" s="17">
        <v>277463.21600000001</v>
      </c>
      <c r="G159" s="17">
        <v>340002.065</v>
      </c>
      <c r="H159" s="17">
        <v>335909.57400000002</v>
      </c>
      <c r="I159" s="17">
        <v>355518.875</v>
      </c>
      <c r="J159" s="17">
        <v>408705.68199999997</v>
      </c>
      <c r="K159" s="13"/>
      <c r="L159" s="13"/>
      <c r="M159" s="13"/>
      <c r="R159" s="18"/>
      <c r="T159" s="19"/>
      <c r="U159" s="19"/>
      <c r="V159" s="19"/>
    </row>
    <row r="160" spans="1:22" ht="12.75" customHeight="1" x14ac:dyDescent="0.3">
      <c r="A160" s="6" t="s">
        <v>41</v>
      </c>
      <c r="B160" s="10"/>
      <c r="C160" s="10"/>
      <c r="D160" s="10"/>
      <c r="E160" s="10"/>
      <c r="F160" s="10"/>
      <c r="G160" s="10"/>
      <c r="H160" s="10"/>
      <c r="I160" s="10"/>
      <c r="J160" s="10"/>
      <c r="R160" s="3"/>
      <c r="T160" s="19"/>
      <c r="U160" s="19"/>
      <c r="V160" s="19"/>
    </row>
    <row r="161" spans="1:22" x14ac:dyDescent="0.3">
      <c r="A161" s="11" t="s">
        <v>12</v>
      </c>
      <c r="B161" s="12">
        <v>-3910.1039999999998</v>
      </c>
      <c r="C161" s="12">
        <v>24917.127</v>
      </c>
      <c r="D161" s="12">
        <v>62835.182999999997</v>
      </c>
      <c r="E161" s="12">
        <v>89912.23</v>
      </c>
      <c r="F161" s="12">
        <v>59414.351999999999</v>
      </c>
      <c r="G161" s="12">
        <v>59517.548999999999</v>
      </c>
      <c r="H161" s="12">
        <v>82219.649000000005</v>
      </c>
      <c r="I161" s="12">
        <v>100867.469</v>
      </c>
      <c r="J161" s="12">
        <v>118684.59600000001</v>
      </c>
      <c r="K161" s="13"/>
      <c r="L161" s="13"/>
      <c r="M161" s="13"/>
      <c r="R161" s="18"/>
      <c r="T161" s="19"/>
      <c r="U161" s="19"/>
      <c r="V161" s="19"/>
    </row>
    <row r="162" spans="1:22" x14ac:dyDescent="0.3">
      <c r="A162" s="14" t="s">
        <v>13</v>
      </c>
      <c r="B162" s="15">
        <v>76368.346000000005</v>
      </c>
      <c r="C162" s="15">
        <v>40404.432999999997</v>
      </c>
      <c r="D162" s="15">
        <v>45567.23</v>
      </c>
      <c r="E162" s="15">
        <v>24207.46</v>
      </c>
      <c r="F162" s="15">
        <v>20612.916000000001</v>
      </c>
      <c r="G162" s="15">
        <v>63490.796999999999</v>
      </c>
      <c r="H162" s="15">
        <v>24112.84</v>
      </c>
      <c r="I162" s="15">
        <v>33455.264999999999</v>
      </c>
      <c r="J162" s="15">
        <v>64073.798999999999</v>
      </c>
      <c r="K162" s="13"/>
      <c r="L162" s="13"/>
      <c r="M162" s="13"/>
      <c r="R162" s="18"/>
      <c r="T162" s="19"/>
      <c r="U162" s="19"/>
      <c r="V162" s="19"/>
    </row>
    <row r="163" spans="1:22" x14ac:dyDescent="0.3">
      <c r="A163" s="14" t="s">
        <v>14</v>
      </c>
      <c r="B163" s="15">
        <v>72458.241999999998</v>
      </c>
      <c r="C163" s="15">
        <v>65321.56</v>
      </c>
      <c r="D163" s="15">
        <v>108402.413</v>
      </c>
      <c r="E163" s="15">
        <v>114119.69</v>
      </c>
      <c r="F163" s="15">
        <v>80027.267999999996</v>
      </c>
      <c r="G163" s="15">
        <v>123008.34600000001</v>
      </c>
      <c r="H163" s="15">
        <v>106332.489</v>
      </c>
      <c r="I163" s="15">
        <v>134322.734</v>
      </c>
      <c r="J163" s="15">
        <v>182758.39499999999</v>
      </c>
      <c r="K163" s="13"/>
      <c r="L163" s="13"/>
      <c r="M163" s="13"/>
      <c r="R163" s="18"/>
      <c r="T163" s="19"/>
      <c r="U163" s="19"/>
      <c r="V163" s="19"/>
    </row>
    <row r="164" spans="1:22" x14ac:dyDescent="0.3">
      <c r="A164" s="14" t="s">
        <v>15</v>
      </c>
      <c r="B164" s="15">
        <v>-47541.114999999998</v>
      </c>
      <c r="C164" s="15">
        <v>-2486.377</v>
      </c>
      <c r="D164" s="15">
        <v>-18490.183000000001</v>
      </c>
      <c r="E164" s="15">
        <v>-54705.338000000003</v>
      </c>
      <c r="F164" s="15">
        <v>-20509.719000000001</v>
      </c>
      <c r="G164" s="15">
        <v>-40788.697</v>
      </c>
      <c r="H164" s="15">
        <v>-29678.786</v>
      </c>
      <c r="I164" s="15">
        <v>-15638.138000000001</v>
      </c>
      <c r="J164" s="15">
        <v>-44987.754999999997</v>
      </c>
      <c r="K164" s="13"/>
      <c r="L164" s="13"/>
      <c r="M164" s="13"/>
      <c r="R164" s="18"/>
      <c r="T164" s="19"/>
      <c r="U164" s="19"/>
      <c r="V164" s="19"/>
    </row>
    <row r="165" spans="1:22" x14ac:dyDescent="0.3">
      <c r="A165" s="16" t="s">
        <v>16</v>
      </c>
      <c r="B165" s="17">
        <v>24917.127</v>
      </c>
      <c r="C165" s="17">
        <v>62835.182999999997</v>
      </c>
      <c r="D165" s="17">
        <v>89912.23</v>
      </c>
      <c r="E165" s="17">
        <v>59414.351999999999</v>
      </c>
      <c r="F165" s="17">
        <v>59517.548999999999</v>
      </c>
      <c r="G165" s="17">
        <v>82219.649000000005</v>
      </c>
      <c r="H165" s="17">
        <v>76653.702999999994</v>
      </c>
      <c r="I165" s="17">
        <v>118684.59600000001</v>
      </c>
      <c r="J165" s="17">
        <v>137770.64000000001</v>
      </c>
      <c r="K165" s="13"/>
      <c r="L165" s="13"/>
      <c r="M165" s="13"/>
      <c r="R165" s="18"/>
      <c r="T165" s="19"/>
      <c r="U165" s="19"/>
      <c r="V165" s="19"/>
    </row>
    <row r="166" spans="1:22" ht="12.75" customHeight="1" x14ac:dyDescent="0.3">
      <c r="A166" s="6" t="s">
        <v>42</v>
      </c>
      <c r="B166" s="10"/>
      <c r="C166" s="10"/>
      <c r="D166" s="10"/>
      <c r="E166" s="10"/>
      <c r="F166" s="10"/>
      <c r="G166" s="10"/>
      <c r="H166" s="10"/>
      <c r="I166" s="10"/>
      <c r="J166" s="10"/>
      <c r="R166" s="3"/>
      <c r="T166" s="19"/>
      <c r="U166" s="19"/>
      <c r="V166" s="19"/>
    </row>
    <row r="167" spans="1:22" x14ac:dyDescent="0.3">
      <c r="A167" s="11" t="s">
        <v>12</v>
      </c>
      <c r="B167" s="12"/>
      <c r="C167" s="12">
        <v>132121.152</v>
      </c>
      <c r="D167" s="12">
        <v>9999.9040000000005</v>
      </c>
      <c r="E167" s="12">
        <v>-47433.724000000002</v>
      </c>
      <c r="F167" s="12">
        <v>-161070.052</v>
      </c>
      <c r="G167" s="12">
        <v>-218650.79500000001</v>
      </c>
      <c r="H167" s="12">
        <v>-562520.29</v>
      </c>
      <c r="I167" s="12">
        <v>-638124.37300000002</v>
      </c>
      <c r="J167" s="12">
        <v>-742603.38899999997</v>
      </c>
      <c r="K167" s="13"/>
      <c r="L167" s="13"/>
      <c r="M167" s="13"/>
      <c r="R167" s="18"/>
      <c r="T167" s="19"/>
      <c r="U167" s="19"/>
      <c r="V167" s="19"/>
    </row>
    <row r="168" spans="1:22" x14ac:dyDescent="0.3">
      <c r="A168" s="14" t="s">
        <v>13</v>
      </c>
      <c r="B168" s="15">
        <v>249880.50700000001</v>
      </c>
      <c r="C168" s="15">
        <v>31993.602999999999</v>
      </c>
      <c r="D168" s="15"/>
      <c r="E168" s="15">
        <v>3917.703</v>
      </c>
      <c r="F168" s="15">
        <v>61950.663</v>
      </c>
      <c r="G168" s="15">
        <v>-261976.927</v>
      </c>
      <c r="H168" s="15">
        <v>15563.825000000001</v>
      </c>
      <c r="I168" s="15">
        <v>18297.651000000002</v>
      </c>
      <c r="J168" s="15"/>
      <c r="K168" s="13"/>
      <c r="L168" s="13"/>
      <c r="M168" s="13"/>
      <c r="R168" s="18"/>
      <c r="T168" s="19"/>
      <c r="U168" s="19"/>
      <c r="V168" s="19"/>
    </row>
    <row r="169" spans="1:22" x14ac:dyDescent="0.3">
      <c r="A169" s="14" t="s">
        <v>14</v>
      </c>
      <c r="B169" s="15">
        <v>249880.50700000001</v>
      </c>
      <c r="C169" s="15">
        <v>164114.755</v>
      </c>
      <c r="D169" s="15">
        <v>9999.9040000000005</v>
      </c>
      <c r="E169" s="15">
        <v>-43516.021000000001</v>
      </c>
      <c r="F169" s="15">
        <v>-99119.388999999996</v>
      </c>
      <c r="G169" s="15">
        <v>-480627.72200000001</v>
      </c>
      <c r="H169" s="15">
        <v>-546956.46499999997</v>
      </c>
      <c r="I169" s="15">
        <v>-619826.72199999995</v>
      </c>
      <c r="J169" s="15">
        <v>-742603.38899999997</v>
      </c>
      <c r="K169" s="13"/>
      <c r="L169" s="13"/>
      <c r="M169" s="13"/>
      <c r="R169" s="18"/>
      <c r="T169" s="19"/>
      <c r="U169" s="19"/>
      <c r="V169" s="19"/>
    </row>
    <row r="170" spans="1:22" x14ac:dyDescent="0.3">
      <c r="A170" s="14" t="s">
        <v>15</v>
      </c>
      <c r="B170" s="15">
        <v>-149350.83199999999</v>
      </c>
      <c r="C170" s="15">
        <v>-154114.851</v>
      </c>
      <c r="D170" s="15">
        <v>-57433.627999999997</v>
      </c>
      <c r="E170" s="15">
        <v>-117554.031</v>
      </c>
      <c r="F170" s="15">
        <v>-119531.406</v>
      </c>
      <c r="G170" s="15">
        <v>-81892.567999999999</v>
      </c>
      <c r="H170" s="15">
        <v>-91167.907999999996</v>
      </c>
      <c r="I170" s="15">
        <v>-122776.667</v>
      </c>
      <c r="J170" s="15">
        <v>-71558.054000000004</v>
      </c>
      <c r="K170" s="13"/>
      <c r="L170" s="13"/>
      <c r="M170" s="13"/>
      <c r="R170" s="18"/>
      <c r="T170" s="19"/>
      <c r="U170" s="19"/>
      <c r="V170" s="19"/>
    </row>
    <row r="171" spans="1:22" x14ac:dyDescent="0.3">
      <c r="A171" s="16" t="s">
        <v>16</v>
      </c>
      <c r="B171" s="17">
        <v>100529.675</v>
      </c>
      <c r="C171" s="17">
        <v>9999.9040000000005</v>
      </c>
      <c r="D171" s="17">
        <v>-47433.724000000002</v>
      </c>
      <c r="E171" s="17">
        <v>-161070.052</v>
      </c>
      <c r="F171" s="17">
        <v>-218650.79500000001</v>
      </c>
      <c r="G171" s="17">
        <v>-562520.29</v>
      </c>
      <c r="H171" s="17">
        <v>-638124.37300000002</v>
      </c>
      <c r="I171" s="17">
        <v>-742603.38899999997</v>
      </c>
      <c r="J171" s="17">
        <v>-814161.44299999997</v>
      </c>
      <c r="K171" s="13"/>
      <c r="L171" s="13"/>
      <c r="M171" s="13"/>
      <c r="R171" s="18"/>
      <c r="T171" s="19"/>
      <c r="U171" s="19"/>
      <c r="V171" s="19"/>
    </row>
    <row r="172" spans="1:22" ht="12.75" customHeight="1" x14ac:dyDescent="0.3">
      <c r="A172" s="6" t="s">
        <v>43</v>
      </c>
      <c r="B172" s="10"/>
      <c r="C172" s="10"/>
      <c r="D172" s="10"/>
      <c r="E172" s="10"/>
      <c r="F172" s="10"/>
      <c r="G172" s="10"/>
      <c r="H172" s="10"/>
      <c r="I172" s="10"/>
      <c r="J172" s="10"/>
      <c r="R172" s="3"/>
      <c r="T172" s="19"/>
      <c r="U172" s="19"/>
      <c r="V172" s="19"/>
    </row>
    <row r="173" spans="1:22" x14ac:dyDescent="0.3">
      <c r="A173" s="11" t="s">
        <v>12</v>
      </c>
      <c r="B173" s="12">
        <v>288536.24200000003</v>
      </c>
      <c r="C173" s="12">
        <v>419016.20600000001</v>
      </c>
      <c r="D173" s="12">
        <v>407656.42200000002</v>
      </c>
      <c r="E173" s="12">
        <v>415945.52500000002</v>
      </c>
      <c r="F173" s="12">
        <v>394328.81599999999</v>
      </c>
      <c r="G173" s="12">
        <v>372237.03600000002</v>
      </c>
      <c r="H173" s="12">
        <v>474372.00799999997</v>
      </c>
      <c r="I173" s="12">
        <v>451228.17099999997</v>
      </c>
      <c r="J173" s="12">
        <v>477765.62900000002</v>
      </c>
      <c r="K173" s="13"/>
      <c r="L173" s="13"/>
      <c r="M173" s="13"/>
      <c r="R173" s="18"/>
      <c r="T173" s="19"/>
      <c r="U173" s="19"/>
      <c r="V173" s="19"/>
    </row>
    <row r="174" spans="1:22" x14ac:dyDescent="0.3">
      <c r="A174" s="14" t="s">
        <v>13</v>
      </c>
      <c r="B174" s="15">
        <v>175567.875</v>
      </c>
      <c r="C174" s="15">
        <v>19873.034</v>
      </c>
      <c r="D174" s="15">
        <v>28522.973000000002</v>
      </c>
      <c r="E174" s="15">
        <v>8088.9489999999996</v>
      </c>
      <c r="F174" s="15">
        <v>7345.0630000000001</v>
      </c>
      <c r="G174" s="15">
        <v>135601.245</v>
      </c>
      <c r="H174" s="15">
        <v>4760.6329999999998</v>
      </c>
      <c r="I174" s="15">
        <v>42573.928</v>
      </c>
      <c r="J174" s="15">
        <v>102163.34699999999</v>
      </c>
      <c r="K174" s="13"/>
      <c r="L174" s="13"/>
      <c r="M174" s="13"/>
      <c r="R174" s="18"/>
      <c r="T174" s="19"/>
      <c r="U174" s="19"/>
      <c r="V174" s="19"/>
    </row>
    <row r="175" spans="1:22" x14ac:dyDescent="0.3">
      <c r="A175" s="14" t="s">
        <v>14</v>
      </c>
      <c r="B175" s="15">
        <v>464104.11700000003</v>
      </c>
      <c r="C175" s="15">
        <v>438889.24</v>
      </c>
      <c r="D175" s="15">
        <v>436179.39500000002</v>
      </c>
      <c r="E175" s="15">
        <v>424034.47399999999</v>
      </c>
      <c r="F175" s="15">
        <v>401673.87900000002</v>
      </c>
      <c r="G175" s="15">
        <v>507838.28100000002</v>
      </c>
      <c r="H175" s="15">
        <v>479132.641</v>
      </c>
      <c r="I175" s="15">
        <v>493802.09899999999</v>
      </c>
      <c r="J175" s="15">
        <v>579928.97600000002</v>
      </c>
      <c r="K175" s="13"/>
      <c r="L175" s="13"/>
      <c r="M175" s="13"/>
      <c r="R175" s="18"/>
      <c r="T175" s="19"/>
      <c r="U175" s="19"/>
      <c r="V175" s="19"/>
    </row>
    <row r="176" spans="1:22" x14ac:dyDescent="0.3">
      <c r="A176" s="14" t="s">
        <v>15</v>
      </c>
      <c r="B176" s="15">
        <v>-45087.911</v>
      </c>
      <c r="C176" s="15">
        <v>-31232.817999999999</v>
      </c>
      <c r="D176" s="15">
        <v>-20233.87</v>
      </c>
      <c r="E176" s="15">
        <v>-29705.657999999999</v>
      </c>
      <c r="F176" s="15">
        <v>-29436.843000000001</v>
      </c>
      <c r="G176" s="15">
        <v>-33466.273000000001</v>
      </c>
      <c r="H176" s="15">
        <v>-27904.47</v>
      </c>
      <c r="I176" s="15">
        <v>-16036.47</v>
      </c>
      <c r="J176" s="15">
        <v>-25588.937000000002</v>
      </c>
      <c r="K176" s="13"/>
      <c r="L176" s="13"/>
      <c r="M176" s="13"/>
      <c r="R176" s="18"/>
      <c r="T176" s="19"/>
      <c r="U176" s="19"/>
      <c r="V176" s="19"/>
    </row>
    <row r="177" spans="1:22" x14ac:dyDescent="0.3">
      <c r="A177" s="16" t="s">
        <v>16</v>
      </c>
      <c r="B177" s="17">
        <v>419016.20600000001</v>
      </c>
      <c r="C177" s="17">
        <v>407656.42200000002</v>
      </c>
      <c r="D177" s="17">
        <v>415945.52500000002</v>
      </c>
      <c r="E177" s="17">
        <v>394328.81599999999</v>
      </c>
      <c r="F177" s="17">
        <v>372237.03600000002</v>
      </c>
      <c r="G177" s="17">
        <v>474372.00799999997</v>
      </c>
      <c r="H177" s="17">
        <v>451228.17099999997</v>
      </c>
      <c r="I177" s="17">
        <v>477765.62900000002</v>
      </c>
      <c r="J177" s="17">
        <v>554340.03899999999</v>
      </c>
      <c r="K177" s="13"/>
      <c r="L177" s="13"/>
      <c r="M177" s="13"/>
      <c r="R177" s="18"/>
      <c r="T177" s="19"/>
      <c r="U177" s="19"/>
      <c r="V177" s="19"/>
    </row>
    <row r="178" spans="1:22" ht="12.75" customHeight="1" x14ac:dyDescent="0.3">
      <c r="A178" s="6" t="s">
        <v>44</v>
      </c>
      <c r="B178" s="10"/>
      <c r="C178" s="10"/>
      <c r="D178" s="10"/>
      <c r="E178" s="10"/>
      <c r="F178" s="10"/>
      <c r="G178" s="10"/>
      <c r="H178" s="10"/>
      <c r="I178" s="10"/>
      <c r="J178" s="10"/>
      <c r="R178" s="3"/>
      <c r="T178" s="19"/>
      <c r="U178" s="19"/>
      <c r="V178" s="19"/>
    </row>
    <row r="179" spans="1:22" x14ac:dyDescent="0.3">
      <c r="A179" s="11" t="s">
        <v>12</v>
      </c>
      <c r="B179" s="12">
        <v>117327.58</v>
      </c>
      <c r="C179" s="12">
        <v>259440.111</v>
      </c>
      <c r="D179" s="12">
        <v>291470.03999999998</v>
      </c>
      <c r="E179" s="12">
        <v>319737.13900000002</v>
      </c>
      <c r="F179" s="12">
        <v>334709.05499999999</v>
      </c>
      <c r="G179" s="12">
        <v>370595.38299999997</v>
      </c>
      <c r="H179" s="12">
        <v>468121.43900000001</v>
      </c>
      <c r="I179" s="12">
        <v>490403.24200000003</v>
      </c>
      <c r="J179" s="12">
        <v>519413.70500000002</v>
      </c>
      <c r="K179" s="13"/>
      <c r="L179" s="13"/>
      <c r="M179" s="13"/>
      <c r="R179" s="18"/>
      <c r="T179" s="19"/>
      <c r="U179" s="19"/>
      <c r="V179" s="19"/>
    </row>
    <row r="180" spans="1:22" x14ac:dyDescent="0.3">
      <c r="A180" s="14" t="s">
        <v>13</v>
      </c>
      <c r="B180" s="15">
        <v>143406.10800000001</v>
      </c>
      <c r="C180" s="15">
        <v>46761.135999999999</v>
      </c>
      <c r="D180" s="15">
        <v>35577.027999999998</v>
      </c>
      <c r="E180" s="15">
        <v>33779.561999999998</v>
      </c>
      <c r="F180" s="15">
        <v>40035.01</v>
      </c>
      <c r="G180" s="15">
        <v>128128.026</v>
      </c>
      <c r="H180" s="15">
        <v>30943.599999999999</v>
      </c>
      <c r="I180" s="15">
        <v>46182.531999999999</v>
      </c>
      <c r="J180" s="15">
        <v>164025.91200000001</v>
      </c>
      <c r="K180" s="13"/>
      <c r="L180" s="13"/>
      <c r="M180" s="13"/>
      <c r="R180" s="18"/>
      <c r="T180" s="19"/>
      <c r="U180" s="19"/>
      <c r="V180" s="19"/>
    </row>
    <row r="181" spans="1:22" x14ac:dyDescent="0.3">
      <c r="A181" s="14" t="s">
        <v>14</v>
      </c>
      <c r="B181" s="15">
        <v>260733.68799999999</v>
      </c>
      <c r="C181" s="15">
        <v>306201.24699999997</v>
      </c>
      <c r="D181" s="15">
        <v>327047.06800000003</v>
      </c>
      <c r="E181" s="15">
        <v>353516.701</v>
      </c>
      <c r="F181" s="15">
        <v>374744.065</v>
      </c>
      <c r="G181" s="15">
        <v>498723.40899999999</v>
      </c>
      <c r="H181" s="15">
        <v>499065.03899999999</v>
      </c>
      <c r="I181" s="15">
        <v>536585.77399999998</v>
      </c>
      <c r="J181" s="15">
        <v>683439.61699999997</v>
      </c>
      <c r="K181" s="13"/>
      <c r="L181" s="13"/>
      <c r="M181" s="13"/>
      <c r="R181" s="18"/>
      <c r="T181" s="19"/>
      <c r="U181" s="19"/>
      <c r="V181" s="19"/>
    </row>
    <row r="182" spans="1:22" x14ac:dyDescent="0.3">
      <c r="A182" s="14" t="s">
        <v>15</v>
      </c>
      <c r="B182" s="15">
        <v>-22873.47</v>
      </c>
      <c r="C182" s="15">
        <v>-14731.207</v>
      </c>
      <c r="D182" s="15">
        <v>-7309.9290000000001</v>
      </c>
      <c r="E182" s="15">
        <v>-19450.079000000002</v>
      </c>
      <c r="F182" s="15">
        <v>-19465.278999999999</v>
      </c>
      <c r="G182" s="15">
        <v>-30601.97</v>
      </c>
      <c r="H182" s="15">
        <v>-8661.7970000000005</v>
      </c>
      <c r="I182" s="15">
        <v>-17172.069</v>
      </c>
      <c r="J182" s="15">
        <v>-26196.78</v>
      </c>
      <c r="K182" s="13"/>
      <c r="L182" s="13"/>
      <c r="M182" s="13"/>
      <c r="R182" s="18"/>
      <c r="T182" s="19"/>
      <c r="U182" s="19"/>
      <c r="V182" s="19"/>
    </row>
    <row r="183" spans="1:22" x14ac:dyDescent="0.3">
      <c r="A183" s="16" t="s">
        <v>16</v>
      </c>
      <c r="B183" s="17">
        <v>237860.21799999999</v>
      </c>
      <c r="C183" s="17">
        <v>291470.03999999998</v>
      </c>
      <c r="D183" s="17">
        <v>319737.13900000002</v>
      </c>
      <c r="E183" s="17">
        <v>334066.62199999997</v>
      </c>
      <c r="F183" s="17">
        <v>355278.78600000002</v>
      </c>
      <c r="G183" s="17">
        <v>468121.43900000001</v>
      </c>
      <c r="H183" s="17">
        <v>490403.24200000003</v>
      </c>
      <c r="I183" s="17">
        <v>519413.70500000002</v>
      </c>
      <c r="J183" s="17">
        <v>657242.83700000006</v>
      </c>
      <c r="K183" s="13"/>
      <c r="L183" s="13"/>
      <c r="M183" s="13"/>
      <c r="R183" s="18"/>
      <c r="T183" s="19"/>
      <c r="U183" s="19"/>
      <c r="V183" s="19"/>
    </row>
    <row r="184" spans="1:22" ht="12.75" customHeight="1" x14ac:dyDescent="0.3">
      <c r="A184" s="6" t="s">
        <v>45</v>
      </c>
      <c r="B184" s="10"/>
      <c r="C184" s="10"/>
      <c r="D184" s="10"/>
      <c r="E184" s="10"/>
      <c r="F184" s="10"/>
      <c r="G184" s="10"/>
      <c r="H184" s="10"/>
      <c r="I184" s="10"/>
      <c r="J184" s="10"/>
      <c r="R184" s="3"/>
      <c r="T184" s="19"/>
      <c r="U184" s="19"/>
      <c r="V184" s="19"/>
    </row>
    <row r="185" spans="1:22" x14ac:dyDescent="0.3">
      <c r="A185" s="11" t="s">
        <v>12</v>
      </c>
      <c r="B185" s="12">
        <v>442805.44900000002</v>
      </c>
      <c r="C185" s="12">
        <v>598561.48699999996</v>
      </c>
      <c r="D185" s="12">
        <v>573985.47900000005</v>
      </c>
      <c r="E185" s="12">
        <v>576373.14099999995</v>
      </c>
      <c r="F185" s="12">
        <v>556586.451</v>
      </c>
      <c r="G185" s="12">
        <v>534590.68200000003</v>
      </c>
      <c r="H185" s="12">
        <v>612110.77</v>
      </c>
      <c r="I185" s="12">
        <v>578513.45400000003</v>
      </c>
      <c r="J185" s="12">
        <v>629815.56299999997</v>
      </c>
      <c r="K185" s="13"/>
      <c r="L185" s="13"/>
      <c r="M185" s="13"/>
      <c r="R185" s="18"/>
      <c r="T185" s="19"/>
      <c r="U185" s="19"/>
      <c r="V185" s="19"/>
    </row>
    <row r="186" spans="1:22" x14ac:dyDescent="0.3">
      <c r="A186" s="14" t="s">
        <v>13</v>
      </c>
      <c r="B186" s="15">
        <v>175177.56599999999</v>
      </c>
      <c r="C186" s="15">
        <v>63.411999999999999</v>
      </c>
      <c r="D186" s="15">
        <v>57417.078999999998</v>
      </c>
      <c r="E186" s="15">
        <v>36612.868999999999</v>
      </c>
      <c r="F186" s="15">
        <v>9340.8610000000008</v>
      </c>
      <c r="G186" s="15">
        <v>118963.048</v>
      </c>
      <c r="H186" s="15">
        <v>1149.248</v>
      </c>
      <c r="I186" s="15">
        <v>95544.513999999996</v>
      </c>
      <c r="J186" s="15">
        <v>106675.18799999999</v>
      </c>
      <c r="K186" s="13"/>
      <c r="L186" s="13"/>
      <c r="M186" s="13"/>
      <c r="R186" s="18"/>
      <c r="T186" s="19"/>
      <c r="U186" s="19"/>
      <c r="V186" s="19"/>
    </row>
    <row r="187" spans="1:22" x14ac:dyDescent="0.3">
      <c r="A187" s="14" t="s">
        <v>14</v>
      </c>
      <c r="B187" s="15">
        <v>617983.01500000001</v>
      </c>
      <c r="C187" s="15">
        <v>598624.89899999998</v>
      </c>
      <c r="D187" s="15">
        <v>631402.55799999996</v>
      </c>
      <c r="E187" s="15">
        <v>612986.01</v>
      </c>
      <c r="F187" s="15">
        <v>565927.31200000003</v>
      </c>
      <c r="G187" s="15">
        <v>653553.73</v>
      </c>
      <c r="H187" s="15">
        <v>613260.01800000004</v>
      </c>
      <c r="I187" s="15">
        <v>674057.96799999999</v>
      </c>
      <c r="J187" s="15">
        <v>736490.75100000005</v>
      </c>
      <c r="K187" s="13"/>
      <c r="L187" s="13"/>
      <c r="M187" s="13"/>
      <c r="R187" s="18"/>
      <c r="T187" s="19"/>
      <c r="U187" s="19"/>
      <c r="V187" s="19"/>
    </row>
    <row r="188" spans="1:22" x14ac:dyDescent="0.3">
      <c r="A188" s="14" t="s">
        <v>15</v>
      </c>
      <c r="B188" s="15">
        <v>-28996.207999999999</v>
      </c>
      <c r="C188" s="15">
        <v>-27426.673999999999</v>
      </c>
      <c r="D188" s="15">
        <v>-55029.417000000001</v>
      </c>
      <c r="E188" s="15">
        <v>-59899.559000000001</v>
      </c>
      <c r="F188" s="15">
        <v>-31336.63</v>
      </c>
      <c r="G188" s="15">
        <v>-77100.407000000007</v>
      </c>
      <c r="H188" s="15">
        <v>-34746.563999999998</v>
      </c>
      <c r="I188" s="15">
        <v>-44242.404999999999</v>
      </c>
      <c r="J188" s="15">
        <v>-49553.752</v>
      </c>
      <c r="K188" s="13"/>
      <c r="L188" s="13"/>
      <c r="M188" s="13"/>
      <c r="R188" s="18"/>
      <c r="T188" s="19"/>
      <c r="U188" s="19"/>
      <c r="V188" s="19"/>
    </row>
    <row r="189" spans="1:22" x14ac:dyDescent="0.3">
      <c r="A189" s="16" t="s">
        <v>16</v>
      </c>
      <c r="B189" s="17">
        <v>588986.80700000003</v>
      </c>
      <c r="C189" s="17">
        <v>571198.22499999998</v>
      </c>
      <c r="D189" s="17">
        <v>576373.14099999995</v>
      </c>
      <c r="E189" s="17">
        <v>553086.451</v>
      </c>
      <c r="F189" s="17">
        <v>534590.68200000003</v>
      </c>
      <c r="G189" s="17">
        <v>576453.32299999997</v>
      </c>
      <c r="H189" s="17">
        <v>578513.45400000003</v>
      </c>
      <c r="I189" s="17">
        <v>629815.56299999997</v>
      </c>
      <c r="J189" s="17">
        <v>686936.99899999995</v>
      </c>
      <c r="K189" s="13"/>
      <c r="L189" s="13"/>
      <c r="M189" s="13"/>
      <c r="R189" s="18"/>
      <c r="T189" s="19"/>
      <c r="U189" s="19"/>
      <c r="V189" s="19"/>
    </row>
    <row r="190" spans="1:22" ht="12.75" customHeight="1" x14ac:dyDescent="0.3">
      <c r="A190" s="6" t="s">
        <v>283</v>
      </c>
      <c r="B190" s="10"/>
      <c r="C190" s="10"/>
      <c r="D190" s="10"/>
      <c r="E190" s="10"/>
      <c r="F190" s="10"/>
      <c r="G190" s="10"/>
      <c r="H190" s="10"/>
      <c r="I190" s="10"/>
      <c r="J190" s="10"/>
      <c r="R190" s="3"/>
      <c r="T190" s="19"/>
      <c r="U190" s="19"/>
      <c r="V190" s="19"/>
    </row>
    <row r="191" spans="1:22" x14ac:dyDescent="0.3">
      <c r="A191" s="11" t="s">
        <v>12</v>
      </c>
      <c r="B191" s="12">
        <v>71600.623999999996</v>
      </c>
      <c r="C191" s="12">
        <v>136416.62</v>
      </c>
      <c r="D191" s="12">
        <v>90574.422000000006</v>
      </c>
      <c r="E191" s="12">
        <v>89224.356</v>
      </c>
      <c r="F191" s="12">
        <v>91300.066000000006</v>
      </c>
      <c r="G191" s="12">
        <v>62275.133999999998</v>
      </c>
      <c r="H191" s="12">
        <v>223635.21100000001</v>
      </c>
      <c r="I191" s="12">
        <v>196292.12</v>
      </c>
      <c r="J191" s="12">
        <v>208307.31400000001</v>
      </c>
      <c r="K191" s="13"/>
      <c r="L191" s="13"/>
      <c r="M191" s="13"/>
      <c r="R191" s="18"/>
      <c r="T191" s="19"/>
      <c r="U191" s="19"/>
      <c r="V191" s="19"/>
    </row>
    <row r="192" spans="1:22" x14ac:dyDescent="0.3">
      <c r="A192" s="14" t="s">
        <v>13</v>
      </c>
      <c r="B192" s="15">
        <v>117724.86</v>
      </c>
      <c r="C192" s="15">
        <v>4606.1480000000001</v>
      </c>
      <c r="D192" s="15">
        <v>30177.256000000001</v>
      </c>
      <c r="E192" s="15">
        <v>35684.091</v>
      </c>
      <c r="F192" s="15">
        <v>1286.5119999999999</v>
      </c>
      <c r="G192" s="15">
        <v>203491.97700000001</v>
      </c>
      <c r="H192" s="15">
        <v>1533.1030000000001</v>
      </c>
      <c r="I192" s="15">
        <v>43685.650999999998</v>
      </c>
      <c r="J192" s="15">
        <v>154109.32699999999</v>
      </c>
      <c r="K192" s="13"/>
      <c r="L192" s="13"/>
      <c r="M192" s="13"/>
      <c r="R192" s="18"/>
      <c r="T192" s="19"/>
      <c r="U192" s="19"/>
      <c r="V192" s="19"/>
    </row>
    <row r="193" spans="1:22" x14ac:dyDescent="0.3">
      <c r="A193" s="14" t="s">
        <v>14</v>
      </c>
      <c r="B193" s="15">
        <v>189325.484</v>
      </c>
      <c r="C193" s="15">
        <v>141022.76800000001</v>
      </c>
      <c r="D193" s="15">
        <v>120751.678</v>
      </c>
      <c r="E193" s="15">
        <v>124908.447</v>
      </c>
      <c r="F193" s="15">
        <v>92586.577999999994</v>
      </c>
      <c r="G193" s="15">
        <v>265767.11099999998</v>
      </c>
      <c r="H193" s="15">
        <v>225168.31400000001</v>
      </c>
      <c r="I193" s="15">
        <v>239977.77100000001</v>
      </c>
      <c r="J193" s="15">
        <v>362416.641</v>
      </c>
      <c r="K193" s="13"/>
      <c r="L193" s="13"/>
      <c r="M193" s="13"/>
      <c r="R193" s="18"/>
      <c r="T193" s="19"/>
      <c r="U193" s="19"/>
      <c r="V193" s="19"/>
    </row>
    <row r="194" spans="1:22" x14ac:dyDescent="0.3">
      <c r="A194" s="14" t="s">
        <v>15</v>
      </c>
      <c r="B194" s="15">
        <v>-52908.864000000001</v>
      </c>
      <c r="C194" s="15">
        <v>-50448.345999999998</v>
      </c>
      <c r="D194" s="15">
        <v>-31527.322</v>
      </c>
      <c r="E194" s="15">
        <v>-33608.381000000001</v>
      </c>
      <c r="F194" s="15">
        <v>-30311.444</v>
      </c>
      <c r="G194" s="15">
        <v>-42131.9</v>
      </c>
      <c r="H194" s="15">
        <v>-28876.194</v>
      </c>
      <c r="I194" s="15">
        <v>-31670.456999999999</v>
      </c>
      <c r="J194" s="15">
        <v>-42886.216</v>
      </c>
      <c r="K194" s="13"/>
      <c r="L194" s="13"/>
      <c r="M194" s="13"/>
      <c r="R194" s="18"/>
      <c r="T194" s="19"/>
      <c r="U194" s="19"/>
      <c r="V194" s="19"/>
    </row>
    <row r="195" spans="1:22" x14ac:dyDescent="0.3">
      <c r="A195" s="16" t="s">
        <v>16</v>
      </c>
      <c r="B195" s="17">
        <v>136416.62</v>
      </c>
      <c r="C195" s="17">
        <v>90574.422000000006</v>
      </c>
      <c r="D195" s="17">
        <v>89224.356</v>
      </c>
      <c r="E195" s="17">
        <v>91300.066000000006</v>
      </c>
      <c r="F195" s="17">
        <v>62275.133999999998</v>
      </c>
      <c r="G195" s="17">
        <v>223635.21100000001</v>
      </c>
      <c r="H195" s="17">
        <v>196292.12</v>
      </c>
      <c r="I195" s="17">
        <v>208307.31400000001</v>
      </c>
      <c r="J195" s="17">
        <v>319530.42499999999</v>
      </c>
      <c r="K195" s="13"/>
      <c r="L195" s="13"/>
      <c r="M195" s="13"/>
      <c r="R195" s="18"/>
      <c r="T195" s="19"/>
      <c r="U195" s="19"/>
      <c r="V195" s="19"/>
    </row>
    <row r="196" spans="1:22" ht="12.75" customHeight="1" x14ac:dyDescent="0.3">
      <c r="A196" s="6" t="s">
        <v>46</v>
      </c>
      <c r="B196" s="10"/>
      <c r="C196" s="10"/>
      <c r="D196" s="10"/>
      <c r="E196" s="10"/>
      <c r="F196" s="10"/>
      <c r="G196" s="10"/>
      <c r="H196" s="10"/>
      <c r="I196" s="10"/>
      <c r="J196" s="10"/>
      <c r="R196" s="3"/>
      <c r="T196" s="19"/>
      <c r="U196" s="19"/>
      <c r="V196" s="19"/>
    </row>
    <row r="197" spans="1:22" x14ac:dyDescent="0.3">
      <c r="A197" s="11" t="s">
        <v>12</v>
      </c>
      <c r="B197" s="12">
        <v>67190.716</v>
      </c>
      <c r="C197" s="12">
        <v>146158.00599999999</v>
      </c>
      <c r="D197" s="12">
        <v>213593.88200000001</v>
      </c>
      <c r="E197" s="12">
        <v>60263.635999999999</v>
      </c>
      <c r="F197" s="12">
        <v>-26932.273000000001</v>
      </c>
      <c r="G197" s="12">
        <v>-115702.45</v>
      </c>
      <c r="H197" s="12">
        <v>-71974.740999999995</v>
      </c>
      <c r="I197" s="12">
        <v>-264675.38</v>
      </c>
      <c r="J197" s="12">
        <v>-262458.75900000002</v>
      </c>
      <c r="K197" s="13"/>
      <c r="L197" s="13"/>
      <c r="M197" s="13"/>
      <c r="R197" s="18"/>
      <c r="T197" s="19"/>
      <c r="U197" s="19"/>
      <c r="V197" s="19"/>
    </row>
    <row r="198" spans="1:22" x14ac:dyDescent="0.3">
      <c r="A198" s="14" t="s">
        <v>13</v>
      </c>
      <c r="B198" s="15">
        <v>651937.125</v>
      </c>
      <c r="C198" s="15">
        <v>76491.710999999996</v>
      </c>
      <c r="D198" s="15">
        <v>175639.14799999999</v>
      </c>
      <c r="E198" s="15">
        <v>207546.22</v>
      </c>
      <c r="F198" s="15">
        <v>65723.687999999995</v>
      </c>
      <c r="G198" s="15">
        <v>359624.46299999999</v>
      </c>
      <c r="H198" s="15">
        <v>66618.425000000003</v>
      </c>
      <c r="I198" s="15">
        <v>125542.208</v>
      </c>
      <c r="J198" s="15">
        <v>214883.18599999999</v>
      </c>
      <c r="K198" s="13"/>
      <c r="L198" s="13"/>
      <c r="M198" s="13"/>
      <c r="R198" s="18"/>
      <c r="T198" s="19"/>
      <c r="U198" s="19"/>
      <c r="V198" s="19"/>
    </row>
    <row r="199" spans="1:22" x14ac:dyDescent="0.3">
      <c r="A199" s="14" t="s">
        <v>14</v>
      </c>
      <c r="B199" s="15">
        <v>719127.84100000001</v>
      </c>
      <c r="C199" s="15">
        <v>222649.717</v>
      </c>
      <c r="D199" s="15">
        <v>389233.03</v>
      </c>
      <c r="E199" s="15">
        <v>267809.85600000003</v>
      </c>
      <c r="F199" s="15">
        <v>38791.415000000001</v>
      </c>
      <c r="G199" s="15">
        <v>243922.01300000001</v>
      </c>
      <c r="H199" s="15">
        <v>-5356.3159999999998</v>
      </c>
      <c r="I199" s="15">
        <v>-139133.17199999999</v>
      </c>
      <c r="J199" s="15">
        <v>-47575.572999999997</v>
      </c>
      <c r="K199" s="13"/>
      <c r="L199" s="13"/>
      <c r="M199" s="13"/>
      <c r="R199" s="18"/>
      <c r="T199" s="19"/>
      <c r="U199" s="19"/>
      <c r="V199" s="19"/>
    </row>
    <row r="200" spans="1:22" x14ac:dyDescent="0.3">
      <c r="A200" s="14" t="s">
        <v>15</v>
      </c>
      <c r="B200" s="15">
        <v>-572969.83499999996</v>
      </c>
      <c r="C200" s="15">
        <v>-9055.8349999999991</v>
      </c>
      <c r="D200" s="15">
        <v>-328969.39399999997</v>
      </c>
      <c r="E200" s="15">
        <v>-294742.12900000002</v>
      </c>
      <c r="F200" s="15">
        <v>-154493.86499999999</v>
      </c>
      <c r="G200" s="15">
        <v>-315896.75400000002</v>
      </c>
      <c r="H200" s="15">
        <v>-259319.06400000001</v>
      </c>
      <c r="I200" s="15">
        <v>-123325.587</v>
      </c>
      <c r="J200" s="15">
        <v>-249146.20800000001</v>
      </c>
      <c r="K200" s="13"/>
      <c r="L200" s="13"/>
      <c r="M200" s="13"/>
      <c r="R200" s="18"/>
      <c r="T200" s="19"/>
      <c r="U200" s="19"/>
      <c r="V200" s="19"/>
    </row>
    <row r="201" spans="1:22" x14ac:dyDescent="0.3">
      <c r="A201" s="16" t="s">
        <v>16</v>
      </c>
      <c r="B201" s="17">
        <v>146158.00599999999</v>
      </c>
      <c r="C201" s="17">
        <v>213593.88200000001</v>
      </c>
      <c r="D201" s="17">
        <v>60263.635999999999</v>
      </c>
      <c r="E201" s="17">
        <v>-26932.273000000001</v>
      </c>
      <c r="F201" s="17">
        <v>-115702.45</v>
      </c>
      <c r="G201" s="17">
        <v>-71974.740999999995</v>
      </c>
      <c r="H201" s="17">
        <v>-264675.38</v>
      </c>
      <c r="I201" s="17">
        <v>-262458.75900000002</v>
      </c>
      <c r="J201" s="17">
        <v>-296721.78100000002</v>
      </c>
      <c r="K201" s="13"/>
      <c r="L201" s="13"/>
      <c r="M201" s="13"/>
      <c r="R201" s="18"/>
      <c r="T201" s="19"/>
      <c r="U201" s="19"/>
      <c r="V201" s="19"/>
    </row>
    <row r="202" spans="1:22" ht="12.75" customHeight="1" x14ac:dyDescent="0.3">
      <c r="A202" s="6" t="s">
        <v>47</v>
      </c>
      <c r="B202" s="10"/>
      <c r="C202" s="10"/>
      <c r="D202" s="10"/>
      <c r="E202" s="10"/>
      <c r="F202" s="10"/>
      <c r="G202" s="10"/>
      <c r="H202" s="10"/>
      <c r="I202" s="10"/>
      <c r="J202" s="10"/>
      <c r="R202" s="3"/>
      <c r="T202" s="19"/>
      <c r="U202" s="19"/>
      <c r="V202" s="19"/>
    </row>
    <row r="203" spans="1:22" x14ac:dyDescent="0.3">
      <c r="A203" s="11" t="s">
        <v>12</v>
      </c>
      <c r="B203" s="12">
        <v>764666.19200000004</v>
      </c>
      <c r="C203" s="12">
        <v>1301501.4950000001</v>
      </c>
      <c r="D203" s="12">
        <v>1185236.2320000001</v>
      </c>
      <c r="E203" s="12">
        <v>1006771.632</v>
      </c>
      <c r="F203" s="12">
        <v>955001.69799999997</v>
      </c>
      <c r="G203" s="12">
        <v>835415.99800000002</v>
      </c>
      <c r="H203" s="12">
        <v>1037490.1409999999</v>
      </c>
      <c r="I203" s="12">
        <v>1281381.9979999999</v>
      </c>
      <c r="J203" s="12">
        <v>1146747.7509999999</v>
      </c>
      <c r="K203" s="13"/>
      <c r="L203" s="13"/>
      <c r="M203" s="13"/>
      <c r="R203" s="18"/>
      <c r="T203" s="19"/>
      <c r="U203" s="19"/>
      <c r="V203" s="19"/>
    </row>
    <row r="204" spans="1:22" x14ac:dyDescent="0.3">
      <c r="A204" s="14" t="s">
        <v>13</v>
      </c>
      <c r="B204" s="15">
        <v>811049.52399999998</v>
      </c>
      <c r="C204" s="15">
        <v>105480.518</v>
      </c>
      <c r="D204" s="15">
        <v>74160.717999999993</v>
      </c>
      <c r="E204" s="15">
        <v>238633.25200000001</v>
      </c>
      <c r="F204" s="15">
        <v>146739.609</v>
      </c>
      <c r="G204" s="15">
        <v>648202.92500000005</v>
      </c>
      <c r="H204" s="15">
        <v>355291.58500000002</v>
      </c>
      <c r="I204" s="15">
        <v>70654.983999999997</v>
      </c>
      <c r="J204" s="15">
        <v>616655.44200000004</v>
      </c>
      <c r="K204" s="13"/>
      <c r="L204" s="13"/>
      <c r="M204" s="13"/>
      <c r="R204" s="18"/>
      <c r="T204" s="19"/>
      <c r="U204" s="19"/>
      <c r="V204" s="19"/>
    </row>
    <row r="205" spans="1:22" x14ac:dyDescent="0.3">
      <c r="A205" s="14" t="s">
        <v>14</v>
      </c>
      <c r="B205" s="15">
        <v>1575715.716</v>
      </c>
      <c r="C205" s="15">
        <v>1406982.013</v>
      </c>
      <c r="D205" s="15">
        <v>1259396.95</v>
      </c>
      <c r="E205" s="15">
        <v>1245404.8840000001</v>
      </c>
      <c r="F205" s="15">
        <v>1101741.307</v>
      </c>
      <c r="G205" s="15">
        <v>1483618.923</v>
      </c>
      <c r="H205" s="15">
        <v>1392781.726</v>
      </c>
      <c r="I205" s="15">
        <v>1352036.9820000001</v>
      </c>
      <c r="J205" s="15">
        <v>1763403.193</v>
      </c>
      <c r="K205" s="13"/>
      <c r="L205" s="13"/>
      <c r="M205" s="13"/>
      <c r="R205" s="18"/>
      <c r="T205" s="19"/>
      <c r="U205" s="19"/>
      <c r="V205" s="19"/>
    </row>
    <row r="206" spans="1:22" x14ac:dyDescent="0.3">
      <c r="A206" s="14" t="s">
        <v>15</v>
      </c>
      <c r="B206" s="15">
        <v>-274214.22100000002</v>
      </c>
      <c r="C206" s="15">
        <v>-221745.78099999999</v>
      </c>
      <c r="D206" s="15">
        <v>-252625.318</v>
      </c>
      <c r="E206" s="15">
        <v>-290403.18599999999</v>
      </c>
      <c r="F206" s="15">
        <v>-266325.30900000001</v>
      </c>
      <c r="G206" s="15">
        <v>-446128.78200000001</v>
      </c>
      <c r="H206" s="15">
        <v>-111399.728</v>
      </c>
      <c r="I206" s="15">
        <v>-205289.231</v>
      </c>
      <c r="J206" s="15">
        <v>-366120.67099999997</v>
      </c>
      <c r="K206" s="13"/>
      <c r="L206" s="13"/>
      <c r="M206" s="13"/>
      <c r="R206" s="18"/>
      <c r="T206" s="19"/>
      <c r="U206" s="19"/>
      <c r="V206" s="19"/>
    </row>
    <row r="207" spans="1:22" x14ac:dyDescent="0.3">
      <c r="A207" s="16" t="s">
        <v>16</v>
      </c>
      <c r="B207" s="17">
        <v>1301501.4950000001</v>
      </c>
      <c r="C207" s="17">
        <v>1185236.2320000001</v>
      </c>
      <c r="D207" s="17">
        <v>1006771.632</v>
      </c>
      <c r="E207" s="17">
        <v>955001.69799999997</v>
      </c>
      <c r="F207" s="17">
        <v>835415.99800000002</v>
      </c>
      <c r="G207" s="17">
        <v>1037490.1409999999</v>
      </c>
      <c r="H207" s="17">
        <v>1281381.9979999999</v>
      </c>
      <c r="I207" s="17">
        <v>1146747.7509999999</v>
      </c>
      <c r="J207" s="17">
        <v>1397282.5220000001</v>
      </c>
      <c r="K207" s="13"/>
      <c r="L207" s="13"/>
      <c r="M207" s="13"/>
      <c r="R207" s="18"/>
      <c r="T207" s="19"/>
      <c r="U207" s="19"/>
      <c r="V207" s="19"/>
    </row>
    <row r="208" spans="1:22" ht="12.75" customHeight="1" x14ac:dyDescent="0.3">
      <c r="A208" s="6" t="s">
        <v>48</v>
      </c>
      <c r="B208" s="10"/>
      <c r="C208" s="10"/>
      <c r="D208" s="10"/>
      <c r="E208" s="10"/>
      <c r="F208" s="10"/>
      <c r="G208" s="10"/>
      <c r="H208" s="10"/>
      <c r="I208" s="10"/>
      <c r="J208" s="10"/>
      <c r="R208" s="3"/>
      <c r="T208" s="19"/>
      <c r="U208" s="19"/>
      <c r="V208" s="19"/>
    </row>
    <row r="209" spans="1:22" x14ac:dyDescent="0.3">
      <c r="A209" s="11" t="s">
        <v>12</v>
      </c>
      <c r="B209" s="12">
        <v>269899.772</v>
      </c>
      <c r="C209" s="12">
        <v>428735.20500000002</v>
      </c>
      <c r="D209" s="12">
        <v>398331.67700000003</v>
      </c>
      <c r="E209" s="12">
        <v>414010.837</v>
      </c>
      <c r="F209" s="12">
        <v>397890.37900000002</v>
      </c>
      <c r="G209" s="12">
        <v>399996.33600000001</v>
      </c>
      <c r="H209" s="12">
        <v>501944.45600000001</v>
      </c>
      <c r="I209" s="12">
        <v>485144.16899999999</v>
      </c>
      <c r="J209" s="12">
        <v>521554.00400000002</v>
      </c>
      <c r="K209" s="13"/>
      <c r="L209" s="13"/>
      <c r="M209" s="13"/>
      <c r="R209" s="18"/>
      <c r="T209" s="19"/>
      <c r="U209" s="19"/>
      <c r="V209" s="19"/>
    </row>
    <row r="210" spans="1:22" x14ac:dyDescent="0.3">
      <c r="A210" s="14" t="s">
        <v>13</v>
      </c>
      <c r="B210" s="15">
        <v>175881.96100000001</v>
      </c>
      <c r="C210" s="15">
        <v>25493.688999999998</v>
      </c>
      <c r="D210" s="15">
        <v>62977.942999999999</v>
      </c>
      <c r="E210" s="15">
        <v>26241.679</v>
      </c>
      <c r="F210" s="15">
        <v>34334.495000000003</v>
      </c>
      <c r="G210" s="15">
        <v>148645.32699999999</v>
      </c>
      <c r="H210" s="15">
        <v>12187.745999999999</v>
      </c>
      <c r="I210" s="15">
        <v>59231.118000000002</v>
      </c>
      <c r="J210" s="15">
        <v>108835.379</v>
      </c>
      <c r="K210" s="13"/>
      <c r="L210" s="13"/>
      <c r="M210" s="13"/>
      <c r="R210" s="18"/>
      <c r="T210" s="19"/>
      <c r="U210" s="19"/>
      <c r="V210" s="19"/>
    </row>
    <row r="211" spans="1:22" x14ac:dyDescent="0.3">
      <c r="A211" s="14" t="s">
        <v>14</v>
      </c>
      <c r="B211" s="15">
        <v>445781.73300000001</v>
      </c>
      <c r="C211" s="15">
        <v>454228.89399999997</v>
      </c>
      <c r="D211" s="15">
        <v>461309.62</v>
      </c>
      <c r="E211" s="15">
        <v>440252.516</v>
      </c>
      <c r="F211" s="15">
        <v>432224.87400000001</v>
      </c>
      <c r="G211" s="15">
        <v>548641.66299999994</v>
      </c>
      <c r="H211" s="15">
        <v>514132.20199999999</v>
      </c>
      <c r="I211" s="15">
        <v>544375.28700000001</v>
      </c>
      <c r="J211" s="15">
        <v>630389.38300000003</v>
      </c>
      <c r="K211" s="13"/>
      <c r="L211" s="13"/>
      <c r="M211" s="13"/>
      <c r="R211" s="18"/>
      <c r="T211" s="19"/>
      <c r="U211" s="19"/>
      <c r="V211" s="19"/>
    </row>
    <row r="212" spans="1:22" x14ac:dyDescent="0.3">
      <c r="A212" s="14" t="s">
        <v>15</v>
      </c>
      <c r="B212" s="15">
        <v>-17046.527999999998</v>
      </c>
      <c r="C212" s="15">
        <v>-55897.216999999997</v>
      </c>
      <c r="D212" s="15">
        <v>-47298.783000000003</v>
      </c>
      <c r="E212" s="15">
        <v>-42362.137000000002</v>
      </c>
      <c r="F212" s="15">
        <v>-32228.538</v>
      </c>
      <c r="G212" s="15">
        <v>-46697.207000000002</v>
      </c>
      <c r="H212" s="15">
        <v>-28988.032999999999</v>
      </c>
      <c r="I212" s="15">
        <v>-22821.282999999999</v>
      </c>
      <c r="J212" s="15">
        <v>-27612.883999999998</v>
      </c>
      <c r="K212" s="13"/>
      <c r="L212" s="13"/>
      <c r="M212" s="13"/>
      <c r="R212" s="18"/>
      <c r="T212" s="19"/>
      <c r="U212" s="19"/>
      <c r="V212" s="19"/>
    </row>
    <row r="213" spans="1:22" x14ac:dyDescent="0.3">
      <c r="A213" s="16" t="s">
        <v>16</v>
      </c>
      <c r="B213" s="17">
        <v>428735.20500000002</v>
      </c>
      <c r="C213" s="17">
        <v>398331.67700000003</v>
      </c>
      <c r="D213" s="17">
        <v>414010.837</v>
      </c>
      <c r="E213" s="17">
        <v>397890.37900000002</v>
      </c>
      <c r="F213" s="17">
        <v>399996.33600000001</v>
      </c>
      <c r="G213" s="17">
        <v>501944.45600000001</v>
      </c>
      <c r="H213" s="17">
        <v>485144.16899999999</v>
      </c>
      <c r="I213" s="17">
        <v>521554.00400000002</v>
      </c>
      <c r="J213" s="17">
        <v>602776.49899999995</v>
      </c>
      <c r="K213" s="13"/>
      <c r="L213" s="13"/>
      <c r="M213" s="13"/>
      <c r="R213" s="18"/>
      <c r="T213" s="19"/>
      <c r="U213" s="19"/>
      <c r="V213" s="19"/>
    </row>
    <row r="214" spans="1:22" ht="12.75" customHeight="1" x14ac:dyDescent="0.3">
      <c r="A214" s="6" t="s">
        <v>49</v>
      </c>
      <c r="B214" s="10"/>
      <c r="C214" s="10"/>
      <c r="D214" s="10"/>
      <c r="E214" s="10"/>
      <c r="F214" s="10"/>
      <c r="G214" s="10"/>
      <c r="H214" s="10"/>
      <c r="I214" s="10"/>
      <c r="J214" s="10"/>
      <c r="R214" s="3"/>
      <c r="T214" s="19"/>
      <c r="U214" s="19"/>
      <c r="V214" s="19"/>
    </row>
    <row r="215" spans="1:22" x14ac:dyDescent="0.3">
      <c r="A215" s="11" t="s">
        <v>12</v>
      </c>
      <c r="B215" s="12">
        <v>91014.870999999999</v>
      </c>
      <c r="C215" s="12">
        <v>191568.59099999999</v>
      </c>
      <c r="D215" s="12">
        <v>186536.046</v>
      </c>
      <c r="E215" s="12">
        <v>139265.84400000001</v>
      </c>
      <c r="F215" s="12">
        <v>131788.34400000001</v>
      </c>
      <c r="G215" s="12">
        <v>90125.263000000006</v>
      </c>
      <c r="H215" s="12">
        <v>149194.09700000001</v>
      </c>
      <c r="I215" s="12">
        <v>137868.777</v>
      </c>
      <c r="J215" s="12">
        <v>165672.08600000001</v>
      </c>
      <c r="K215" s="13"/>
      <c r="L215" s="13"/>
      <c r="M215" s="13"/>
      <c r="R215" s="18"/>
      <c r="T215" s="19"/>
      <c r="U215" s="19"/>
      <c r="V215" s="19"/>
    </row>
    <row r="216" spans="1:22" x14ac:dyDescent="0.3">
      <c r="A216" s="14" t="s">
        <v>13</v>
      </c>
      <c r="B216" s="15">
        <v>153417.554</v>
      </c>
      <c r="C216" s="15">
        <v>8899.1080000000002</v>
      </c>
      <c r="D216" s="15">
        <v>21926.244999999999</v>
      </c>
      <c r="E216" s="15">
        <v>32080.194</v>
      </c>
      <c r="F216" s="15">
        <v>5712.0950000000003</v>
      </c>
      <c r="G216" s="15">
        <v>116116.92600000001</v>
      </c>
      <c r="H216" s="15">
        <v>9407.1669999999995</v>
      </c>
      <c r="I216" s="15">
        <v>57477.963000000003</v>
      </c>
      <c r="J216" s="15">
        <v>91909.85</v>
      </c>
      <c r="K216" s="13"/>
      <c r="L216" s="13"/>
      <c r="M216" s="13"/>
      <c r="R216" s="18"/>
      <c r="T216" s="19"/>
      <c r="U216" s="19"/>
      <c r="V216" s="19"/>
    </row>
    <row r="217" spans="1:22" x14ac:dyDescent="0.3">
      <c r="A217" s="14" t="s">
        <v>14</v>
      </c>
      <c r="B217" s="15">
        <v>244432.42499999999</v>
      </c>
      <c r="C217" s="15">
        <v>200467.69899999999</v>
      </c>
      <c r="D217" s="15">
        <v>208462.291</v>
      </c>
      <c r="E217" s="15">
        <v>171346.038</v>
      </c>
      <c r="F217" s="15">
        <v>137500.43900000001</v>
      </c>
      <c r="G217" s="15">
        <v>206242.18900000001</v>
      </c>
      <c r="H217" s="15">
        <v>158601.264</v>
      </c>
      <c r="I217" s="15">
        <v>195346.74</v>
      </c>
      <c r="J217" s="15">
        <v>257581.93599999999</v>
      </c>
      <c r="K217" s="13"/>
      <c r="L217" s="13"/>
      <c r="M217" s="13"/>
      <c r="R217" s="18"/>
      <c r="T217" s="19"/>
      <c r="U217" s="19"/>
      <c r="V217" s="19"/>
    </row>
    <row r="218" spans="1:22" x14ac:dyDescent="0.3">
      <c r="A218" s="14" t="s">
        <v>15</v>
      </c>
      <c r="B218" s="15">
        <v>-53039.411</v>
      </c>
      <c r="C218" s="15">
        <v>-13931.653</v>
      </c>
      <c r="D218" s="15">
        <v>-69196.447</v>
      </c>
      <c r="E218" s="15">
        <v>-39557.694000000003</v>
      </c>
      <c r="F218" s="15">
        <v>-47375.175999999999</v>
      </c>
      <c r="G218" s="15">
        <v>-57048.091999999997</v>
      </c>
      <c r="H218" s="15">
        <v>-20732.487000000001</v>
      </c>
      <c r="I218" s="15">
        <v>-29674.653999999999</v>
      </c>
      <c r="J218" s="15">
        <v>-38098.713000000003</v>
      </c>
      <c r="K218" s="13"/>
      <c r="L218" s="13"/>
      <c r="M218" s="13"/>
      <c r="R218" s="18"/>
      <c r="T218" s="19"/>
      <c r="U218" s="19"/>
      <c r="V218" s="19"/>
    </row>
    <row r="219" spans="1:22" x14ac:dyDescent="0.3">
      <c r="A219" s="16" t="s">
        <v>16</v>
      </c>
      <c r="B219" s="17">
        <v>191393.014</v>
      </c>
      <c r="C219" s="17">
        <v>186536.046</v>
      </c>
      <c r="D219" s="17">
        <v>139265.84400000001</v>
      </c>
      <c r="E219" s="17">
        <v>131788.34400000001</v>
      </c>
      <c r="F219" s="17">
        <v>90125.263000000006</v>
      </c>
      <c r="G219" s="17">
        <v>149194.09700000001</v>
      </c>
      <c r="H219" s="17">
        <v>137868.777</v>
      </c>
      <c r="I219" s="17">
        <v>165672.08600000001</v>
      </c>
      <c r="J219" s="17">
        <v>219483.223</v>
      </c>
      <c r="K219" s="13"/>
      <c r="L219" s="13"/>
      <c r="M219" s="13"/>
      <c r="R219" s="18"/>
      <c r="T219" s="19"/>
      <c r="U219" s="19"/>
      <c r="V219" s="19"/>
    </row>
    <row r="220" spans="1:22" ht="12.75" customHeight="1" x14ac:dyDescent="0.3">
      <c r="A220" s="6" t="s">
        <v>50</v>
      </c>
      <c r="B220" s="10"/>
      <c r="C220" s="10"/>
      <c r="D220" s="10"/>
      <c r="E220" s="10"/>
      <c r="F220" s="10"/>
      <c r="G220" s="10"/>
      <c r="H220" s="10"/>
      <c r="I220" s="10"/>
      <c r="J220" s="10"/>
      <c r="R220" s="3"/>
      <c r="T220" s="19"/>
      <c r="U220" s="19"/>
      <c r="V220" s="19"/>
    </row>
    <row r="221" spans="1:22" x14ac:dyDescent="0.3">
      <c r="A221" s="11" t="s">
        <v>12</v>
      </c>
      <c r="B221" s="12">
        <v>540100.65599999996</v>
      </c>
      <c r="C221" s="12">
        <v>680008.15700000001</v>
      </c>
      <c r="D221" s="12">
        <v>664857.87899999996</v>
      </c>
      <c r="E221" s="12">
        <v>619472.50600000005</v>
      </c>
      <c r="F221" s="12">
        <v>600549.64500000002</v>
      </c>
      <c r="G221" s="12">
        <v>574115.348</v>
      </c>
      <c r="H221" s="12">
        <v>668864.82400000002</v>
      </c>
      <c r="I221" s="12">
        <v>640941.10100000002</v>
      </c>
      <c r="J221" s="12">
        <v>627658.696</v>
      </c>
      <c r="K221" s="13"/>
      <c r="L221" s="13"/>
      <c r="M221" s="13"/>
      <c r="R221" s="18"/>
      <c r="T221" s="19"/>
      <c r="U221" s="19"/>
      <c r="V221" s="19"/>
    </row>
    <row r="222" spans="1:22" x14ac:dyDescent="0.3">
      <c r="A222" s="14" t="s">
        <v>13</v>
      </c>
      <c r="B222" s="15">
        <v>179344.62599999999</v>
      </c>
      <c r="C222" s="15">
        <v>25986.870999999999</v>
      </c>
      <c r="D222" s="15">
        <v>11585.642</v>
      </c>
      <c r="E222" s="15">
        <v>29210.505000000001</v>
      </c>
      <c r="F222" s="15">
        <v>24311.594000000001</v>
      </c>
      <c r="G222" s="15">
        <v>140851.26</v>
      </c>
      <c r="H222" s="15">
        <v>9875.2780000000002</v>
      </c>
      <c r="I222" s="15">
        <v>29032.661</v>
      </c>
      <c r="J222" s="15">
        <v>116658.98</v>
      </c>
      <c r="K222" s="13"/>
      <c r="L222" s="13"/>
      <c r="M222" s="13"/>
      <c r="R222" s="18"/>
      <c r="T222" s="19"/>
      <c r="U222" s="19"/>
      <c r="V222" s="19"/>
    </row>
    <row r="223" spans="1:22" x14ac:dyDescent="0.3">
      <c r="A223" s="14" t="s">
        <v>14</v>
      </c>
      <c r="B223" s="15">
        <v>719445.28200000001</v>
      </c>
      <c r="C223" s="15">
        <v>705995.02800000005</v>
      </c>
      <c r="D223" s="15">
        <v>676443.52099999995</v>
      </c>
      <c r="E223" s="15">
        <v>648683.01100000006</v>
      </c>
      <c r="F223" s="15">
        <v>624861.23899999994</v>
      </c>
      <c r="G223" s="15">
        <v>714966.60800000001</v>
      </c>
      <c r="H223" s="15">
        <v>678740.10199999996</v>
      </c>
      <c r="I223" s="15">
        <v>669973.76199999999</v>
      </c>
      <c r="J223" s="15">
        <v>744317.67599999998</v>
      </c>
      <c r="K223" s="13"/>
      <c r="L223" s="13"/>
      <c r="M223" s="13"/>
      <c r="R223" s="18"/>
      <c r="T223" s="19"/>
      <c r="U223" s="19"/>
      <c r="V223" s="19"/>
    </row>
    <row r="224" spans="1:22" x14ac:dyDescent="0.3">
      <c r="A224" s="14" t="s">
        <v>15</v>
      </c>
      <c r="B224" s="15">
        <v>-39578.326999999997</v>
      </c>
      <c r="C224" s="15">
        <v>-41137.148999999998</v>
      </c>
      <c r="D224" s="15">
        <v>-56971.014999999999</v>
      </c>
      <c r="E224" s="15">
        <v>-48133.366000000002</v>
      </c>
      <c r="F224" s="15">
        <v>-50745.891000000003</v>
      </c>
      <c r="G224" s="15">
        <v>-46101.784</v>
      </c>
      <c r="H224" s="15">
        <v>-37799.000999999997</v>
      </c>
      <c r="I224" s="15">
        <v>-42315.065999999999</v>
      </c>
      <c r="J224" s="15">
        <v>-42055.847999999998</v>
      </c>
      <c r="K224" s="13"/>
      <c r="L224" s="13"/>
      <c r="M224" s="13"/>
      <c r="R224" s="18"/>
      <c r="T224" s="19"/>
      <c r="U224" s="19"/>
      <c r="V224" s="19"/>
    </row>
    <row r="225" spans="1:22" x14ac:dyDescent="0.3">
      <c r="A225" s="16" t="s">
        <v>16</v>
      </c>
      <c r="B225" s="17">
        <v>679866.95499999996</v>
      </c>
      <c r="C225" s="17">
        <v>664857.87899999996</v>
      </c>
      <c r="D225" s="17">
        <v>619472.50600000005</v>
      </c>
      <c r="E225" s="17">
        <v>600549.64500000002</v>
      </c>
      <c r="F225" s="17">
        <v>574115.348</v>
      </c>
      <c r="G225" s="17">
        <v>668864.82400000002</v>
      </c>
      <c r="H225" s="17">
        <v>640941.10100000002</v>
      </c>
      <c r="I225" s="17">
        <v>627658.696</v>
      </c>
      <c r="J225" s="17">
        <v>702261.82799999998</v>
      </c>
      <c r="K225" s="13"/>
      <c r="L225" s="13"/>
      <c r="M225" s="13"/>
      <c r="R225" s="18"/>
      <c r="T225" s="19"/>
      <c r="U225" s="19"/>
      <c r="V225" s="19"/>
    </row>
    <row r="226" spans="1:22" ht="12.75" customHeight="1" x14ac:dyDescent="0.3">
      <c r="A226" s="6" t="s">
        <v>51</v>
      </c>
      <c r="B226" s="10"/>
      <c r="C226" s="10"/>
      <c r="D226" s="10"/>
      <c r="E226" s="10"/>
      <c r="F226" s="10"/>
      <c r="G226" s="10"/>
      <c r="H226" s="10"/>
      <c r="I226" s="10"/>
      <c r="J226" s="10"/>
      <c r="R226" s="3"/>
      <c r="T226" s="19"/>
      <c r="U226" s="19"/>
      <c r="V226" s="19"/>
    </row>
    <row r="227" spans="1:22" x14ac:dyDescent="0.3">
      <c r="A227" s="11" t="s">
        <v>12</v>
      </c>
      <c r="B227" s="12"/>
      <c r="C227" s="12">
        <v>132120.19500000001</v>
      </c>
      <c r="D227" s="12">
        <v>122998.516</v>
      </c>
      <c r="E227" s="12">
        <v>105975.493</v>
      </c>
      <c r="F227" s="12">
        <v>92698.952999999994</v>
      </c>
      <c r="G227" s="12">
        <v>185130.75</v>
      </c>
      <c r="H227" s="12">
        <v>270232.61700000003</v>
      </c>
      <c r="I227" s="12">
        <v>259810.21</v>
      </c>
      <c r="J227" s="12">
        <v>333894.96299999999</v>
      </c>
      <c r="K227" s="13"/>
      <c r="L227" s="13"/>
      <c r="M227" s="13"/>
      <c r="R227" s="18"/>
      <c r="T227" s="19"/>
      <c r="U227" s="19"/>
      <c r="V227" s="19"/>
    </row>
    <row r="228" spans="1:22" x14ac:dyDescent="0.3">
      <c r="A228" s="14" t="s">
        <v>13</v>
      </c>
      <c r="B228" s="15">
        <v>144776.91</v>
      </c>
      <c r="C228" s="15">
        <v>3531.4430000000002</v>
      </c>
      <c r="D228" s="15">
        <v>-4468.3810000000003</v>
      </c>
      <c r="E228" s="15">
        <v>-4323.5159999999996</v>
      </c>
      <c r="F228" s="15">
        <v>102968.004</v>
      </c>
      <c r="G228" s="15">
        <v>101055.058</v>
      </c>
      <c r="H228" s="15">
        <v>389.471</v>
      </c>
      <c r="I228" s="15">
        <v>82107.165999999997</v>
      </c>
      <c r="J228" s="15">
        <v>133288.67800000001</v>
      </c>
      <c r="K228" s="13"/>
      <c r="L228" s="13"/>
      <c r="M228" s="13"/>
      <c r="R228" s="18"/>
      <c r="T228" s="19"/>
      <c r="U228" s="19"/>
      <c r="V228" s="19"/>
    </row>
    <row r="229" spans="1:22" x14ac:dyDescent="0.3">
      <c r="A229" s="14" t="s">
        <v>14</v>
      </c>
      <c r="B229" s="15">
        <v>144776.93100000001</v>
      </c>
      <c r="C229" s="15">
        <v>135651.63800000001</v>
      </c>
      <c r="D229" s="15">
        <v>118530.13499999999</v>
      </c>
      <c r="E229" s="15">
        <v>101651.977</v>
      </c>
      <c r="F229" s="15">
        <v>195666.95699999999</v>
      </c>
      <c r="G229" s="15">
        <v>286185.80800000002</v>
      </c>
      <c r="H229" s="15">
        <v>270622.08799999999</v>
      </c>
      <c r="I229" s="15">
        <v>341917.37599999999</v>
      </c>
      <c r="J229" s="15">
        <v>467183.641</v>
      </c>
      <c r="K229" s="13"/>
      <c r="L229" s="13"/>
      <c r="M229" s="13"/>
      <c r="R229" s="18"/>
      <c r="T229" s="19"/>
      <c r="U229" s="19"/>
      <c r="V229" s="19"/>
    </row>
    <row r="230" spans="1:22" x14ac:dyDescent="0.3">
      <c r="A230" s="14" t="s">
        <v>15</v>
      </c>
      <c r="B230" s="15">
        <v>-12728.856</v>
      </c>
      <c r="C230" s="15">
        <v>-12654.156000000001</v>
      </c>
      <c r="D230" s="15">
        <v>-12555.013999999999</v>
      </c>
      <c r="E230" s="15">
        <v>-8879.4779999999992</v>
      </c>
      <c r="F230" s="15">
        <v>-10536.207</v>
      </c>
      <c r="G230" s="15">
        <v>-15953.191000000001</v>
      </c>
      <c r="H230" s="15">
        <v>-10811.878000000001</v>
      </c>
      <c r="I230" s="15">
        <v>-8022.4129999999996</v>
      </c>
      <c r="J230" s="15">
        <v>-16429.956999999999</v>
      </c>
      <c r="K230" s="13"/>
      <c r="L230" s="13"/>
      <c r="M230" s="13"/>
      <c r="R230" s="18"/>
      <c r="T230" s="19"/>
      <c r="U230" s="19"/>
      <c r="V230" s="19"/>
    </row>
    <row r="231" spans="1:22" x14ac:dyDescent="0.3">
      <c r="A231" s="16" t="s">
        <v>16</v>
      </c>
      <c r="B231" s="17">
        <v>132048.07500000001</v>
      </c>
      <c r="C231" s="17">
        <v>122997.482</v>
      </c>
      <c r="D231" s="17">
        <v>105975.121</v>
      </c>
      <c r="E231" s="17">
        <v>92772.498999999996</v>
      </c>
      <c r="F231" s="17">
        <v>185130.75</v>
      </c>
      <c r="G231" s="17">
        <v>270232.61700000003</v>
      </c>
      <c r="H231" s="17">
        <v>259810.21</v>
      </c>
      <c r="I231" s="17">
        <v>333894.96299999999</v>
      </c>
      <c r="J231" s="17">
        <v>450753.68400000001</v>
      </c>
      <c r="K231" s="13"/>
      <c r="L231" s="13"/>
      <c r="M231" s="13"/>
      <c r="R231" s="18"/>
      <c r="T231" s="19"/>
      <c r="U231" s="19"/>
      <c r="V231" s="19"/>
    </row>
    <row r="232" spans="1:22" ht="12.75" customHeight="1" x14ac:dyDescent="0.3">
      <c r="A232" s="6" t="s">
        <v>52</v>
      </c>
      <c r="B232" s="10"/>
      <c r="C232" s="10"/>
      <c r="D232" s="10"/>
      <c r="E232" s="10"/>
      <c r="F232" s="10"/>
      <c r="G232" s="10"/>
      <c r="H232" s="10"/>
      <c r="I232" s="10"/>
      <c r="J232" s="10"/>
      <c r="R232" s="3"/>
      <c r="T232" s="19"/>
      <c r="U232" s="19"/>
      <c r="V232" s="19"/>
    </row>
    <row r="233" spans="1:22" x14ac:dyDescent="0.3">
      <c r="A233" s="11" t="s">
        <v>12</v>
      </c>
      <c r="B233" s="12">
        <v>950721.20900000003</v>
      </c>
      <c r="C233" s="12">
        <v>1386547.733</v>
      </c>
      <c r="D233" s="12">
        <v>1333240.7120000001</v>
      </c>
      <c r="E233" s="12">
        <v>1385939.047</v>
      </c>
      <c r="F233" s="12">
        <v>1330471.666</v>
      </c>
      <c r="G233" s="12">
        <v>1306869.8559999999</v>
      </c>
      <c r="H233" s="12">
        <v>1624291.4269999999</v>
      </c>
      <c r="I233" s="12">
        <v>1559252.96</v>
      </c>
      <c r="J233" s="12">
        <v>1543300.591</v>
      </c>
      <c r="K233" s="13"/>
      <c r="L233" s="13"/>
      <c r="M233" s="13"/>
      <c r="R233" s="18"/>
      <c r="T233" s="19"/>
      <c r="U233" s="19"/>
      <c r="V233" s="19"/>
    </row>
    <row r="234" spans="1:22" x14ac:dyDescent="0.3">
      <c r="A234" s="14" t="s">
        <v>13</v>
      </c>
      <c r="B234" s="15">
        <v>553203.58799999999</v>
      </c>
      <c r="C234" s="15">
        <v>19474.221000000001</v>
      </c>
      <c r="D234" s="15">
        <v>163294.5</v>
      </c>
      <c r="E234" s="15">
        <v>37200.97</v>
      </c>
      <c r="F234" s="15">
        <v>36522.794999999998</v>
      </c>
      <c r="G234" s="15">
        <v>397894.609</v>
      </c>
      <c r="H234" s="15">
        <v>10629.253000000001</v>
      </c>
      <c r="I234" s="15">
        <v>32451.152999999998</v>
      </c>
      <c r="J234" s="15">
        <v>327271.42599999998</v>
      </c>
      <c r="K234" s="13"/>
      <c r="L234" s="13"/>
      <c r="M234" s="13"/>
      <c r="R234" s="18"/>
      <c r="T234" s="19"/>
      <c r="U234" s="19"/>
      <c r="V234" s="19"/>
    </row>
    <row r="235" spans="1:22" x14ac:dyDescent="0.3">
      <c r="A235" s="14" t="s">
        <v>14</v>
      </c>
      <c r="B235" s="15">
        <v>1503924.797</v>
      </c>
      <c r="C235" s="15">
        <v>1406021.9539999999</v>
      </c>
      <c r="D235" s="15">
        <v>1496535.2120000001</v>
      </c>
      <c r="E235" s="15">
        <v>1423140.017</v>
      </c>
      <c r="F235" s="15">
        <v>1366994.4609999999</v>
      </c>
      <c r="G235" s="15">
        <v>1704764.4650000001</v>
      </c>
      <c r="H235" s="15">
        <v>1634920.68</v>
      </c>
      <c r="I235" s="15">
        <v>1591704.1129999999</v>
      </c>
      <c r="J235" s="15">
        <v>1870572.017</v>
      </c>
      <c r="K235" s="13"/>
      <c r="L235" s="13"/>
      <c r="M235" s="13"/>
      <c r="R235" s="18"/>
      <c r="T235" s="19"/>
      <c r="U235" s="19"/>
      <c r="V235" s="19"/>
    </row>
    <row r="236" spans="1:22" x14ac:dyDescent="0.3">
      <c r="A236" s="14" t="s">
        <v>15</v>
      </c>
      <c r="B236" s="15">
        <v>-117384.469</v>
      </c>
      <c r="C236" s="15">
        <v>-72781.241999999998</v>
      </c>
      <c r="D236" s="15">
        <v>-110596.16499999999</v>
      </c>
      <c r="E236" s="15">
        <v>-92668.350999999995</v>
      </c>
      <c r="F236" s="15">
        <v>-60124.605000000003</v>
      </c>
      <c r="G236" s="15">
        <v>-80473.038</v>
      </c>
      <c r="H236" s="15">
        <v>-75667.72</v>
      </c>
      <c r="I236" s="15">
        <v>-48403.521999999997</v>
      </c>
      <c r="J236" s="15">
        <v>-81269.251000000004</v>
      </c>
      <c r="K236" s="13"/>
      <c r="L236" s="13"/>
      <c r="M236" s="13"/>
      <c r="R236" s="18"/>
      <c r="T236" s="19"/>
      <c r="U236" s="19"/>
      <c r="V236" s="19"/>
    </row>
    <row r="237" spans="1:22" x14ac:dyDescent="0.3">
      <c r="A237" s="16" t="s">
        <v>16</v>
      </c>
      <c r="B237" s="17">
        <v>1386540.328</v>
      </c>
      <c r="C237" s="17">
        <v>1333240.7120000001</v>
      </c>
      <c r="D237" s="17">
        <v>1385939.047</v>
      </c>
      <c r="E237" s="17">
        <v>1330471.666</v>
      </c>
      <c r="F237" s="17">
        <v>1306869.8559999999</v>
      </c>
      <c r="G237" s="17">
        <v>1624291.4269999999</v>
      </c>
      <c r="H237" s="17">
        <v>1559252.96</v>
      </c>
      <c r="I237" s="17">
        <v>1543300.591</v>
      </c>
      <c r="J237" s="17">
        <v>1789302.7660000001</v>
      </c>
      <c r="K237" s="13"/>
      <c r="L237" s="13"/>
      <c r="M237" s="13"/>
      <c r="R237" s="18"/>
      <c r="T237" s="19"/>
      <c r="U237" s="19"/>
      <c r="V237" s="19"/>
    </row>
    <row r="238" spans="1:22" x14ac:dyDescent="0.3">
      <c r="A238" s="20" t="s">
        <v>9</v>
      </c>
      <c r="B238" s="21"/>
      <c r="C238" s="21"/>
      <c r="D238" s="21"/>
      <c r="E238" s="21"/>
      <c r="F238" s="21"/>
      <c r="G238" s="21"/>
      <c r="H238" s="21"/>
      <c r="I238" s="21"/>
      <c r="J238" s="21"/>
      <c r="R238" s="3"/>
      <c r="T238" s="19"/>
      <c r="U238" s="19"/>
      <c r="V238" s="19"/>
    </row>
    <row r="239" spans="1:22" ht="12.75" customHeight="1" x14ac:dyDescent="0.3">
      <c r="A239" s="6" t="s">
        <v>53</v>
      </c>
      <c r="B239" s="10"/>
      <c r="C239" s="10"/>
      <c r="D239" s="10"/>
      <c r="E239" s="10"/>
      <c r="F239" s="10"/>
      <c r="G239" s="10"/>
      <c r="H239" s="10"/>
      <c r="I239" s="10"/>
      <c r="J239" s="10"/>
      <c r="R239" s="3"/>
      <c r="T239" s="19"/>
      <c r="U239" s="19"/>
      <c r="V239" s="19"/>
    </row>
    <row r="240" spans="1:22" ht="12.75" customHeight="1" x14ac:dyDescent="0.3">
      <c r="A240" s="6" t="s">
        <v>54</v>
      </c>
      <c r="B240" s="10"/>
      <c r="C240" s="10"/>
      <c r="D240" s="10"/>
      <c r="E240" s="10"/>
      <c r="F240" s="10"/>
      <c r="G240" s="10"/>
      <c r="H240" s="10"/>
      <c r="I240" s="10"/>
      <c r="J240" s="10"/>
      <c r="R240" s="3"/>
      <c r="T240" s="19"/>
      <c r="U240" s="19"/>
      <c r="V240" s="19"/>
    </row>
    <row r="241" spans="1:22" x14ac:dyDescent="0.3">
      <c r="A241" s="11" t="s">
        <v>12</v>
      </c>
      <c r="B241" s="12">
        <v>-281942.68400000001</v>
      </c>
      <c r="C241" s="12">
        <v>1304698.152</v>
      </c>
      <c r="D241" s="12">
        <v>2719865.7250000001</v>
      </c>
      <c r="E241" s="12">
        <v>3870995.1529999999</v>
      </c>
      <c r="F241" s="12">
        <v>3832762.0389999999</v>
      </c>
      <c r="G241" s="12">
        <v>6918817.4809999997</v>
      </c>
      <c r="H241" s="12">
        <v>9973277.1610000003</v>
      </c>
      <c r="I241" s="12">
        <v>10594059.789000001</v>
      </c>
      <c r="J241" s="12">
        <v>10504431.861</v>
      </c>
      <c r="R241" s="18"/>
      <c r="T241" s="19"/>
      <c r="U241" s="19"/>
      <c r="V241" s="19"/>
    </row>
    <row r="242" spans="1:22" x14ac:dyDescent="0.3">
      <c r="A242" s="14" t="s">
        <v>13</v>
      </c>
      <c r="B242" s="15">
        <v>2304894.77</v>
      </c>
      <c r="C242" s="15">
        <v>2004949.9269999999</v>
      </c>
      <c r="D242" s="15">
        <v>1641482.452</v>
      </c>
      <c r="E242" s="15">
        <v>1014706.367</v>
      </c>
      <c r="F242" s="15">
        <v>3835179.4959999998</v>
      </c>
      <c r="G242" s="15">
        <v>2112161.9010000001</v>
      </c>
      <c r="H242" s="15">
        <v>1033301.147</v>
      </c>
      <c r="I242" s="15">
        <v>828654.44299999997</v>
      </c>
      <c r="J242" s="15">
        <v>3256521.4479999999</v>
      </c>
      <c r="R242" s="18"/>
      <c r="T242" s="19"/>
      <c r="U242" s="19"/>
      <c r="V242" s="19"/>
    </row>
    <row r="243" spans="1:22" x14ac:dyDescent="0.3">
      <c r="A243" s="14" t="s">
        <v>14</v>
      </c>
      <c r="B243" s="15">
        <v>2022952.0859999999</v>
      </c>
      <c r="C243" s="15">
        <v>3309648.0789999999</v>
      </c>
      <c r="D243" s="15">
        <v>4361348.1770000001</v>
      </c>
      <c r="E243" s="15">
        <v>4885701.5199999996</v>
      </c>
      <c r="F243" s="15">
        <v>7667941.5350000001</v>
      </c>
      <c r="G243" s="15">
        <v>9030979.3819999993</v>
      </c>
      <c r="H243" s="15">
        <v>11006578.308</v>
      </c>
      <c r="I243" s="15">
        <v>11422714.232000001</v>
      </c>
      <c r="J243" s="15">
        <v>13760953.309</v>
      </c>
      <c r="R243" s="18"/>
      <c r="T243" s="19"/>
      <c r="U243" s="19"/>
      <c r="V243" s="19"/>
    </row>
    <row r="244" spans="1:22" x14ac:dyDescent="0.3">
      <c r="A244" s="14" t="s">
        <v>15</v>
      </c>
      <c r="B244" s="15">
        <v>-678000.20299999998</v>
      </c>
      <c r="C244" s="15">
        <v>-589782.35400000005</v>
      </c>
      <c r="D244" s="15">
        <v>-490353.02399999998</v>
      </c>
      <c r="E244" s="15">
        <v>-1052939.4809999999</v>
      </c>
      <c r="F244" s="15">
        <v>-749124.054</v>
      </c>
      <c r="G244" s="15">
        <v>-483423.57299999997</v>
      </c>
      <c r="H244" s="15">
        <v>-412518.51899999997</v>
      </c>
      <c r="I244" s="15">
        <v>-918282.37100000004</v>
      </c>
      <c r="J244" s="15">
        <v>-725931.91399999999</v>
      </c>
      <c r="R244" s="18"/>
      <c r="T244" s="19"/>
      <c r="U244" s="19"/>
      <c r="V244" s="19"/>
    </row>
    <row r="245" spans="1:22" x14ac:dyDescent="0.3">
      <c r="A245" s="16" t="s">
        <v>16</v>
      </c>
      <c r="B245" s="17">
        <v>1344951.8829999999</v>
      </c>
      <c r="C245" s="17">
        <v>2719865.7250000001</v>
      </c>
      <c r="D245" s="17">
        <v>3870995.1529999999</v>
      </c>
      <c r="E245" s="17">
        <v>3832762.0389999999</v>
      </c>
      <c r="F245" s="17">
        <v>6918817.4809999997</v>
      </c>
      <c r="G245" s="17">
        <v>8547555.8090000004</v>
      </c>
      <c r="H245" s="17">
        <v>10594059.789000001</v>
      </c>
      <c r="I245" s="17">
        <v>10504431.861</v>
      </c>
      <c r="J245" s="17">
        <v>13035021.395</v>
      </c>
      <c r="R245" s="18"/>
      <c r="T245" s="19"/>
      <c r="U245" s="19"/>
      <c r="V245" s="19"/>
    </row>
    <row r="246" spans="1:22" ht="12.75" customHeight="1" x14ac:dyDescent="0.3">
      <c r="A246" s="6" t="s">
        <v>55</v>
      </c>
      <c r="B246" s="10"/>
      <c r="C246" s="10"/>
      <c r="D246" s="10"/>
      <c r="E246" s="10"/>
      <c r="F246" s="10"/>
      <c r="G246" s="10"/>
      <c r="H246" s="10"/>
      <c r="I246" s="10"/>
      <c r="J246" s="10"/>
      <c r="R246" s="3"/>
      <c r="T246" s="19"/>
      <c r="U246" s="19"/>
      <c r="V246" s="19"/>
    </row>
    <row r="247" spans="1:22" x14ac:dyDescent="0.3">
      <c r="A247" s="11" t="s">
        <v>12</v>
      </c>
      <c r="B247" s="12"/>
      <c r="C247" s="12"/>
      <c r="D247" s="12"/>
      <c r="E247" s="12"/>
      <c r="F247" s="12"/>
      <c r="G247" s="12"/>
      <c r="H247" s="12"/>
      <c r="I247" s="12"/>
      <c r="J247" s="12">
        <v>0.61799999999999999</v>
      </c>
      <c r="R247" s="18"/>
      <c r="T247" s="19"/>
      <c r="U247" s="19"/>
      <c r="V247" s="19"/>
    </row>
    <row r="248" spans="1:22" x14ac:dyDescent="0.3">
      <c r="A248" s="14" t="s">
        <v>13</v>
      </c>
      <c r="B248" s="15"/>
      <c r="C248" s="15"/>
      <c r="D248" s="15"/>
      <c r="E248" s="15"/>
      <c r="F248" s="15"/>
      <c r="G248" s="15"/>
      <c r="H248" s="15"/>
      <c r="I248" s="15"/>
      <c r="J248" s="15">
        <v>30515.848999999998</v>
      </c>
      <c r="R248" s="18"/>
      <c r="T248" s="19"/>
      <c r="U248" s="19"/>
      <c r="V248" s="19"/>
    </row>
    <row r="249" spans="1:22" x14ac:dyDescent="0.3">
      <c r="A249" s="14" t="s">
        <v>14</v>
      </c>
      <c r="B249" s="15"/>
      <c r="C249" s="15"/>
      <c r="D249" s="15"/>
      <c r="E249" s="15"/>
      <c r="F249" s="15"/>
      <c r="G249" s="15"/>
      <c r="H249" s="15"/>
      <c r="I249" s="15">
        <v>0.61799999999999999</v>
      </c>
      <c r="J249" s="15">
        <v>30516.467000000001</v>
      </c>
      <c r="R249" s="18"/>
      <c r="T249" s="19"/>
      <c r="U249" s="19"/>
      <c r="V249" s="19"/>
    </row>
    <row r="250" spans="1:22" x14ac:dyDescent="0.3">
      <c r="A250" s="14" t="s">
        <v>15</v>
      </c>
      <c r="B250" s="15"/>
      <c r="C250" s="15"/>
      <c r="D250" s="15"/>
      <c r="E250" s="15"/>
      <c r="F250" s="15"/>
      <c r="G250" s="15"/>
      <c r="H250" s="15"/>
      <c r="I250" s="15"/>
      <c r="J250" s="15"/>
      <c r="R250" s="18"/>
      <c r="T250" s="19"/>
      <c r="U250" s="19"/>
      <c r="V250" s="19"/>
    </row>
    <row r="251" spans="1:22" x14ac:dyDescent="0.3">
      <c r="A251" s="16" t="s">
        <v>16</v>
      </c>
      <c r="B251" s="17"/>
      <c r="C251" s="17"/>
      <c r="D251" s="17"/>
      <c r="E251" s="17"/>
      <c r="F251" s="17"/>
      <c r="G251" s="17"/>
      <c r="H251" s="17"/>
      <c r="I251" s="17">
        <v>0.61799999999999999</v>
      </c>
      <c r="J251" s="17">
        <v>30516.467000000001</v>
      </c>
      <c r="R251" s="18"/>
      <c r="T251" s="19"/>
      <c r="U251" s="19"/>
      <c r="V251" s="19"/>
    </row>
    <row r="252" spans="1:22" ht="12.75" customHeight="1" x14ac:dyDescent="0.3">
      <c r="A252" s="6" t="s">
        <v>56</v>
      </c>
      <c r="B252" s="10"/>
      <c r="C252" s="10"/>
      <c r="D252" s="10"/>
      <c r="E252" s="10"/>
      <c r="F252" s="10"/>
      <c r="G252" s="10"/>
      <c r="H252" s="10"/>
      <c r="I252" s="10"/>
      <c r="J252" s="10"/>
      <c r="R252" s="3"/>
      <c r="T252" s="19"/>
      <c r="U252" s="19"/>
      <c r="V252" s="19"/>
    </row>
    <row r="253" spans="1:22" x14ac:dyDescent="0.3">
      <c r="A253" s="11" t="s">
        <v>12</v>
      </c>
      <c r="B253" s="12"/>
      <c r="C253" s="12">
        <v>-2319.4180000000001</v>
      </c>
      <c r="D253" s="12">
        <v>-2334.424</v>
      </c>
      <c r="E253" s="12">
        <v>-2349.4299999999998</v>
      </c>
      <c r="F253" s="12">
        <v>-2364.4360000000001</v>
      </c>
      <c r="G253" s="12">
        <v>-2379.442</v>
      </c>
      <c r="H253" s="12">
        <v>-2394.4479999999999</v>
      </c>
      <c r="I253" s="12">
        <v>-2409.4540000000002</v>
      </c>
      <c r="J253" s="12">
        <v>-2411.904</v>
      </c>
      <c r="R253" s="18"/>
      <c r="T253" s="19"/>
      <c r="U253" s="19"/>
      <c r="V253" s="19"/>
    </row>
    <row r="254" spans="1:22" x14ac:dyDescent="0.3">
      <c r="A254" s="14" t="s">
        <v>13</v>
      </c>
      <c r="B254" s="15"/>
      <c r="C254" s="15"/>
      <c r="D254" s="15"/>
      <c r="E254" s="15"/>
      <c r="F254" s="15"/>
      <c r="G254" s="15"/>
      <c r="H254" s="15"/>
      <c r="I254" s="15"/>
      <c r="J254" s="15"/>
      <c r="R254" s="18"/>
      <c r="T254" s="19"/>
      <c r="U254" s="19"/>
      <c r="V254" s="19"/>
    </row>
    <row r="255" spans="1:22" x14ac:dyDescent="0.3">
      <c r="A255" s="14" t="s">
        <v>14</v>
      </c>
      <c r="B255" s="15"/>
      <c r="C255" s="15">
        <v>-2319.4180000000001</v>
      </c>
      <c r="D255" s="15">
        <v>-2334.424</v>
      </c>
      <c r="E255" s="15">
        <v>-2349.4299999999998</v>
      </c>
      <c r="F255" s="15">
        <v>-2364.4360000000001</v>
      </c>
      <c r="G255" s="15">
        <v>-2379.442</v>
      </c>
      <c r="H255" s="15">
        <v>-2394.4479999999999</v>
      </c>
      <c r="I255" s="15">
        <v>-2409.4540000000002</v>
      </c>
      <c r="J255" s="15">
        <v>-2411.904</v>
      </c>
      <c r="R255" s="18"/>
      <c r="T255" s="19"/>
      <c r="U255" s="19"/>
      <c r="V255" s="19"/>
    </row>
    <row r="256" spans="1:22" x14ac:dyDescent="0.3">
      <c r="A256" s="14" t="s">
        <v>15</v>
      </c>
      <c r="B256" s="15">
        <v>-2319.4180000000001</v>
      </c>
      <c r="C256" s="15">
        <v>-15.006</v>
      </c>
      <c r="D256" s="15">
        <v>-15.006</v>
      </c>
      <c r="E256" s="15">
        <v>-15.006</v>
      </c>
      <c r="F256" s="15">
        <v>-15.006</v>
      </c>
      <c r="G256" s="15">
        <v>-15.006</v>
      </c>
      <c r="H256" s="15">
        <v>-15.006</v>
      </c>
      <c r="I256" s="15">
        <v>-2.4500000000000002</v>
      </c>
      <c r="J256" s="15">
        <v>-15.006</v>
      </c>
      <c r="R256" s="18"/>
      <c r="T256" s="19"/>
      <c r="U256" s="19"/>
      <c r="V256" s="19"/>
    </row>
    <row r="257" spans="1:22" x14ac:dyDescent="0.3">
      <c r="A257" s="16" t="s">
        <v>16</v>
      </c>
      <c r="B257" s="17">
        <v>-2319.4180000000001</v>
      </c>
      <c r="C257" s="17">
        <v>-2334.424</v>
      </c>
      <c r="D257" s="17">
        <v>-2349.4299999999998</v>
      </c>
      <c r="E257" s="17">
        <v>-2364.4360000000001</v>
      </c>
      <c r="F257" s="17">
        <v>-2379.442</v>
      </c>
      <c r="G257" s="17">
        <v>-2394.4479999999999</v>
      </c>
      <c r="H257" s="17">
        <v>-2409.4540000000002</v>
      </c>
      <c r="I257" s="17">
        <v>-2411.904</v>
      </c>
      <c r="J257" s="17">
        <v>-2426.91</v>
      </c>
      <c r="R257" s="18"/>
      <c r="T257" s="19"/>
      <c r="U257" s="19"/>
      <c r="V257" s="19"/>
    </row>
    <row r="258" spans="1:22" ht="12.75" customHeight="1" x14ac:dyDescent="0.3">
      <c r="A258" s="6" t="s">
        <v>57</v>
      </c>
      <c r="B258" s="10"/>
      <c r="C258" s="10"/>
      <c r="D258" s="10"/>
      <c r="E258" s="10"/>
      <c r="F258" s="10"/>
      <c r="G258" s="10"/>
      <c r="H258" s="10"/>
      <c r="I258" s="10"/>
      <c r="J258" s="10"/>
      <c r="R258" s="3"/>
      <c r="T258" s="19"/>
      <c r="U258" s="19"/>
      <c r="V258" s="19"/>
    </row>
    <row r="259" spans="1:22" x14ac:dyDescent="0.3">
      <c r="A259" s="11" t="s">
        <v>12</v>
      </c>
      <c r="B259" s="12"/>
      <c r="C259" s="12">
        <v>2235.9499999999998</v>
      </c>
      <c r="D259" s="12">
        <v>-5967.65</v>
      </c>
      <c r="E259" s="12">
        <v>-6586.3149999999996</v>
      </c>
      <c r="F259" s="12">
        <v>-6586.3149999999996</v>
      </c>
      <c r="G259" s="12">
        <v>-748.42</v>
      </c>
      <c r="H259" s="12">
        <v>-748.42</v>
      </c>
      <c r="I259" s="12">
        <v>-748.42</v>
      </c>
      <c r="J259" s="12">
        <v>1693.1890000000001</v>
      </c>
      <c r="R259" s="18"/>
      <c r="T259" s="19"/>
      <c r="U259" s="19"/>
      <c r="V259" s="19"/>
    </row>
    <row r="260" spans="1:22" x14ac:dyDescent="0.3">
      <c r="A260" s="14" t="s">
        <v>13</v>
      </c>
      <c r="B260" s="15"/>
      <c r="C260" s="15">
        <v>1108.665</v>
      </c>
      <c r="D260" s="15">
        <v>-617.03899999999999</v>
      </c>
      <c r="E260" s="15"/>
      <c r="F260" s="15">
        <v>7189.9290000000001</v>
      </c>
      <c r="G260" s="15"/>
      <c r="H260" s="15"/>
      <c r="I260" s="15">
        <v>4873.1899999999996</v>
      </c>
      <c r="J260" s="15"/>
      <c r="R260" s="18"/>
      <c r="T260" s="19"/>
      <c r="U260" s="19"/>
      <c r="V260" s="19"/>
    </row>
    <row r="261" spans="1:22" x14ac:dyDescent="0.3">
      <c r="A261" s="14" t="s">
        <v>14</v>
      </c>
      <c r="B261" s="15"/>
      <c r="C261" s="15">
        <v>3344.6149999999998</v>
      </c>
      <c r="D261" s="15">
        <v>-6584.6890000000003</v>
      </c>
      <c r="E261" s="15">
        <v>-6586.3149999999996</v>
      </c>
      <c r="F261" s="15">
        <v>603.61400000000003</v>
      </c>
      <c r="G261" s="15">
        <v>-748.42</v>
      </c>
      <c r="H261" s="15">
        <v>-748.42</v>
      </c>
      <c r="I261" s="15">
        <v>4124.7700000000004</v>
      </c>
      <c r="J261" s="15">
        <v>1693.1890000000001</v>
      </c>
      <c r="R261" s="18"/>
      <c r="T261" s="19"/>
      <c r="U261" s="19"/>
      <c r="V261" s="19"/>
    </row>
    <row r="262" spans="1:22" x14ac:dyDescent="0.3">
      <c r="A262" s="14" t="s">
        <v>15</v>
      </c>
      <c r="B262" s="15"/>
      <c r="C262" s="15">
        <v>-9312.2649999999994</v>
      </c>
      <c r="D262" s="15">
        <v>-1.6259999999999999</v>
      </c>
      <c r="E262" s="15"/>
      <c r="F262" s="15">
        <v>-1352.0340000000001</v>
      </c>
      <c r="G262" s="15"/>
      <c r="H262" s="15"/>
      <c r="I262" s="15">
        <v>-2431.5810000000001</v>
      </c>
      <c r="J262" s="15"/>
      <c r="R262" s="18"/>
      <c r="T262" s="19"/>
      <c r="U262" s="19"/>
      <c r="V262" s="19"/>
    </row>
    <row r="263" spans="1:22" x14ac:dyDescent="0.3">
      <c r="A263" s="16" t="s">
        <v>16</v>
      </c>
      <c r="B263" s="17"/>
      <c r="C263" s="17">
        <v>-5967.65</v>
      </c>
      <c r="D263" s="17">
        <v>-6586.3149999999996</v>
      </c>
      <c r="E263" s="17">
        <v>-6586.3149999999996</v>
      </c>
      <c r="F263" s="17">
        <v>-748.42</v>
      </c>
      <c r="G263" s="17">
        <v>-748.42</v>
      </c>
      <c r="H263" s="17">
        <v>-748.42</v>
      </c>
      <c r="I263" s="17">
        <v>1693.1890000000001</v>
      </c>
      <c r="J263" s="17">
        <v>1693.1890000000001</v>
      </c>
      <c r="R263" s="18"/>
      <c r="T263" s="19"/>
      <c r="U263" s="19"/>
      <c r="V263" s="19"/>
    </row>
    <row r="264" spans="1:22" ht="12.75" customHeight="1" x14ac:dyDescent="0.3">
      <c r="A264" s="6" t="s">
        <v>58</v>
      </c>
      <c r="B264" s="10"/>
      <c r="C264" s="10"/>
      <c r="D264" s="10"/>
      <c r="E264" s="10"/>
      <c r="F264" s="10"/>
      <c r="G264" s="10"/>
      <c r="H264" s="10"/>
      <c r="I264" s="10"/>
      <c r="J264" s="10"/>
      <c r="R264" s="3"/>
      <c r="T264" s="19"/>
      <c r="U264" s="19"/>
      <c r="V264" s="19"/>
    </row>
    <row r="265" spans="1:22" x14ac:dyDescent="0.3">
      <c r="A265" s="11" t="s">
        <v>12</v>
      </c>
      <c r="B265" s="12"/>
      <c r="C265" s="12">
        <v>20056.373</v>
      </c>
      <c r="D265" s="12">
        <v>105129.069</v>
      </c>
      <c r="E265" s="12">
        <v>-79030.914999999994</v>
      </c>
      <c r="F265" s="12">
        <v>62174.112000000001</v>
      </c>
      <c r="G265" s="12">
        <v>90406.798999999999</v>
      </c>
      <c r="H265" s="12">
        <v>90429.986000000004</v>
      </c>
      <c r="I265" s="12">
        <v>90453.467000000004</v>
      </c>
      <c r="J265" s="12">
        <v>90567.601999999999</v>
      </c>
      <c r="R265" s="18"/>
      <c r="T265" s="19"/>
      <c r="U265" s="19"/>
      <c r="V265" s="19"/>
    </row>
    <row r="266" spans="1:22" x14ac:dyDescent="0.3">
      <c r="A266" s="14" t="s">
        <v>13</v>
      </c>
      <c r="B266" s="15">
        <v>20000</v>
      </c>
      <c r="C266" s="15"/>
      <c r="D266" s="15">
        <v>-130565.512</v>
      </c>
      <c r="E266" s="15">
        <v>130565.512</v>
      </c>
      <c r="F266" s="15">
        <v>26000</v>
      </c>
      <c r="G266" s="15"/>
      <c r="H266" s="15"/>
      <c r="I266" s="15"/>
      <c r="J266" s="15">
        <v>30816</v>
      </c>
      <c r="R266" s="18"/>
      <c r="T266" s="19"/>
      <c r="U266" s="19"/>
      <c r="V266" s="19"/>
    </row>
    <row r="267" spans="1:22" x14ac:dyDescent="0.3">
      <c r="A267" s="14" t="s">
        <v>14</v>
      </c>
      <c r="B267" s="15">
        <v>20000</v>
      </c>
      <c r="C267" s="15">
        <v>20056.373</v>
      </c>
      <c r="D267" s="15">
        <v>-25436.442999999999</v>
      </c>
      <c r="E267" s="15">
        <v>51534.597000000002</v>
      </c>
      <c r="F267" s="15">
        <v>88174.111999999994</v>
      </c>
      <c r="G267" s="15">
        <v>90406.798999999999</v>
      </c>
      <c r="H267" s="15">
        <v>90429.986000000004</v>
      </c>
      <c r="I267" s="15">
        <v>90453.467000000004</v>
      </c>
      <c r="J267" s="15">
        <v>121383.602</v>
      </c>
      <c r="R267" s="18"/>
      <c r="T267" s="19"/>
      <c r="U267" s="19"/>
      <c r="V267" s="19"/>
    </row>
    <row r="268" spans="1:22" x14ac:dyDescent="0.3">
      <c r="A268" s="14" t="s">
        <v>15</v>
      </c>
      <c r="B268" s="15">
        <v>56.372999999999998</v>
      </c>
      <c r="C268" s="15">
        <v>32.564</v>
      </c>
      <c r="D268" s="15">
        <v>-10557.638000000001</v>
      </c>
      <c r="E268" s="15">
        <v>10639.514999999999</v>
      </c>
      <c r="F268" s="15">
        <v>2232.6869999999999</v>
      </c>
      <c r="G268" s="15">
        <v>23.187000000000001</v>
      </c>
      <c r="H268" s="15">
        <v>23.481000000000002</v>
      </c>
      <c r="I268" s="15">
        <v>114.13500000000001</v>
      </c>
      <c r="J268" s="15">
        <v>-83.831000000000003</v>
      </c>
      <c r="R268" s="18"/>
      <c r="T268" s="19"/>
      <c r="U268" s="19"/>
      <c r="V268" s="19"/>
    </row>
    <row r="269" spans="1:22" x14ac:dyDescent="0.3">
      <c r="A269" s="16" t="s">
        <v>16</v>
      </c>
      <c r="B269" s="17">
        <v>20056.373</v>
      </c>
      <c r="C269" s="17">
        <v>20088.937000000002</v>
      </c>
      <c r="D269" s="17">
        <v>-35994.080999999998</v>
      </c>
      <c r="E269" s="17">
        <v>62174.112000000001</v>
      </c>
      <c r="F269" s="17">
        <v>90406.798999999999</v>
      </c>
      <c r="G269" s="17">
        <v>90429.986000000004</v>
      </c>
      <c r="H269" s="17">
        <v>90453.467000000004</v>
      </c>
      <c r="I269" s="17">
        <v>90567.601999999999</v>
      </c>
      <c r="J269" s="17">
        <v>121299.77099999999</v>
      </c>
      <c r="R269" s="18"/>
      <c r="T269" s="19"/>
      <c r="U269" s="19"/>
      <c r="V269" s="19"/>
    </row>
    <row r="270" spans="1:22" ht="12.75" customHeight="1" x14ac:dyDescent="0.3">
      <c r="A270" s="6" t="s">
        <v>59</v>
      </c>
      <c r="B270" s="10"/>
      <c r="C270" s="10"/>
      <c r="D270" s="10"/>
      <c r="E270" s="10"/>
      <c r="F270" s="10"/>
      <c r="G270" s="10"/>
      <c r="H270" s="10"/>
      <c r="I270" s="10"/>
      <c r="J270" s="10"/>
      <c r="R270" s="3"/>
      <c r="T270" s="19"/>
      <c r="U270" s="19"/>
      <c r="V270" s="19"/>
    </row>
    <row r="271" spans="1:22" x14ac:dyDescent="0.3">
      <c r="A271" s="11" t="s">
        <v>12</v>
      </c>
      <c r="B271" s="12"/>
      <c r="C271" s="12">
        <v>-5169.16</v>
      </c>
      <c r="D271" s="12">
        <v>7566.6949999999997</v>
      </c>
      <c r="E271" s="12">
        <v>10894.093000000001</v>
      </c>
      <c r="F271" s="12">
        <v>-1800.82</v>
      </c>
      <c r="G271" s="12">
        <v>-11436.385</v>
      </c>
      <c r="H271" s="12">
        <v>-20040.236000000001</v>
      </c>
      <c r="I271" s="12">
        <v>-26508.876</v>
      </c>
      <c r="J271" s="12">
        <v>-40338.86</v>
      </c>
      <c r="R271" s="18"/>
      <c r="T271" s="19"/>
      <c r="U271" s="19"/>
      <c r="V271" s="19"/>
    </row>
    <row r="272" spans="1:22" x14ac:dyDescent="0.3">
      <c r="A272" s="14" t="s">
        <v>13</v>
      </c>
      <c r="B272" s="15">
        <v>-5169.16</v>
      </c>
      <c r="C272" s="15">
        <v>-6540.66</v>
      </c>
      <c r="D272" s="15">
        <v>-13320.117</v>
      </c>
      <c r="E272" s="15">
        <v>-12694.913</v>
      </c>
      <c r="F272" s="15">
        <v>-9635.5650000000005</v>
      </c>
      <c r="G272" s="15">
        <v>-8603.8510000000006</v>
      </c>
      <c r="H272" s="15">
        <v>-6468.64</v>
      </c>
      <c r="I272" s="15">
        <v>-13829.984</v>
      </c>
      <c r="J272" s="15">
        <v>-19060.448</v>
      </c>
      <c r="R272" s="18"/>
      <c r="T272" s="19"/>
      <c r="U272" s="19"/>
      <c r="V272" s="19"/>
    </row>
    <row r="273" spans="1:22" x14ac:dyDescent="0.3">
      <c r="A273" s="14" t="s">
        <v>14</v>
      </c>
      <c r="B273" s="15">
        <v>-5169.16</v>
      </c>
      <c r="C273" s="15">
        <v>-11709.82</v>
      </c>
      <c r="D273" s="15">
        <v>-5753.4219999999996</v>
      </c>
      <c r="E273" s="15">
        <v>-1800.82</v>
      </c>
      <c r="F273" s="15">
        <v>-11436.385</v>
      </c>
      <c r="G273" s="15">
        <v>-20040.236000000001</v>
      </c>
      <c r="H273" s="15">
        <v>-26508.876</v>
      </c>
      <c r="I273" s="15">
        <v>-40338.86</v>
      </c>
      <c r="J273" s="15">
        <v>-59399.307999999997</v>
      </c>
      <c r="R273" s="18"/>
      <c r="T273" s="19"/>
      <c r="U273" s="19"/>
      <c r="V273" s="19"/>
    </row>
    <row r="274" spans="1:22" x14ac:dyDescent="0.3">
      <c r="A274" s="14" t="s">
        <v>15</v>
      </c>
      <c r="B274" s="15"/>
      <c r="C274" s="15"/>
      <c r="D274" s="15"/>
      <c r="E274" s="15"/>
      <c r="F274" s="15"/>
      <c r="G274" s="15"/>
      <c r="H274" s="15"/>
      <c r="I274" s="15"/>
      <c r="J274" s="15"/>
      <c r="R274" s="18"/>
      <c r="T274" s="19"/>
      <c r="U274" s="19"/>
      <c r="V274" s="19"/>
    </row>
    <row r="275" spans="1:22" x14ac:dyDescent="0.3">
      <c r="A275" s="16" t="s">
        <v>16</v>
      </c>
      <c r="B275" s="17">
        <v>-5169.16</v>
      </c>
      <c r="C275" s="17">
        <v>-11709.82</v>
      </c>
      <c r="D275" s="17">
        <v>-5753.4219999999996</v>
      </c>
      <c r="E275" s="17">
        <v>-1800.82</v>
      </c>
      <c r="F275" s="17">
        <v>-11436.385</v>
      </c>
      <c r="G275" s="17">
        <v>-20040.236000000001</v>
      </c>
      <c r="H275" s="17">
        <v>-26508.876</v>
      </c>
      <c r="I275" s="17">
        <v>-40338.86</v>
      </c>
      <c r="J275" s="17">
        <v>-59399.307999999997</v>
      </c>
      <c r="R275" s="18"/>
      <c r="T275" s="19"/>
      <c r="U275" s="19"/>
      <c r="V275" s="19"/>
    </row>
    <row r="276" spans="1:22" ht="12.75" customHeight="1" x14ac:dyDescent="0.3">
      <c r="A276" s="6" t="s">
        <v>60</v>
      </c>
      <c r="B276" s="10"/>
      <c r="C276" s="10"/>
      <c r="D276" s="10"/>
      <c r="E276" s="10"/>
      <c r="F276" s="10"/>
      <c r="G276" s="10"/>
      <c r="H276" s="10"/>
      <c r="I276" s="10"/>
      <c r="J276" s="10"/>
      <c r="R276" s="3"/>
      <c r="T276" s="19"/>
      <c r="U276" s="19"/>
      <c r="V276" s="19"/>
    </row>
    <row r="277" spans="1:22" x14ac:dyDescent="0.3">
      <c r="A277" s="11" t="s">
        <v>12</v>
      </c>
      <c r="B277" s="12"/>
      <c r="C277" s="12">
        <v>-6324.5680000000002</v>
      </c>
      <c r="D277" s="12">
        <v>11819.243</v>
      </c>
      <c r="E277" s="12">
        <v>-2617.7190000000001</v>
      </c>
      <c r="F277" s="12">
        <v>-25191.187999999998</v>
      </c>
      <c r="G277" s="12">
        <v>-40990.31</v>
      </c>
      <c r="H277" s="12">
        <v>-72837.320999999996</v>
      </c>
      <c r="I277" s="12">
        <v>-85469.856</v>
      </c>
      <c r="J277" s="12">
        <v>-95642.576000000001</v>
      </c>
      <c r="R277" s="18"/>
      <c r="T277" s="19"/>
      <c r="U277" s="19"/>
      <c r="V277" s="19"/>
    </row>
    <row r="278" spans="1:22" x14ac:dyDescent="0.3">
      <c r="A278" s="14" t="s">
        <v>13</v>
      </c>
      <c r="B278" s="15">
        <v>1913.095</v>
      </c>
      <c r="C278" s="15">
        <v>1933.17</v>
      </c>
      <c r="D278" s="15">
        <v>1914.0930000000001</v>
      </c>
      <c r="E278" s="15">
        <v>2327.0360000000001</v>
      </c>
      <c r="F278" s="15">
        <v>2189.1709999999998</v>
      </c>
      <c r="G278" s="15">
        <v>2583.17</v>
      </c>
      <c r="H278" s="15">
        <v>3790.9270000000001</v>
      </c>
      <c r="I278" s="15">
        <v>23374.893</v>
      </c>
      <c r="J278" s="15">
        <v>21987.944</v>
      </c>
      <c r="R278" s="18"/>
      <c r="T278" s="19"/>
      <c r="U278" s="19"/>
      <c r="V278" s="19"/>
    </row>
    <row r="279" spans="1:22" x14ac:dyDescent="0.3">
      <c r="A279" s="14" t="s">
        <v>14</v>
      </c>
      <c r="B279" s="15">
        <v>1913.095</v>
      </c>
      <c r="C279" s="15">
        <v>-4391.3980000000001</v>
      </c>
      <c r="D279" s="15">
        <v>13733.335999999999</v>
      </c>
      <c r="E279" s="15">
        <v>-290.68299999999999</v>
      </c>
      <c r="F279" s="15">
        <v>-23002.017</v>
      </c>
      <c r="G279" s="15">
        <v>-38407.14</v>
      </c>
      <c r="H279" s="15">
        <v>-69046.394</v>
      </c>
      <c r="I279" s="15">
        <v>-62094.963000000003</v>
      </c>
      <c r="J279" s="15">
        <v>-73654.631999999998</v>
      </c>
      <c r="R279" s="18"/>
      <c r="T279" s="19"/>
      <c r="U279" s="19"/>
      <c r="V279" s="19"/>
    </row>
    <row r="280" spans="1:22" x14ac:dyDescent="0.3">
      <c r="A280" s="14" t="s">
        <v>15</v>
      </c>
      <c r="B280" s="15">
        <v>-8237.6630000000005</v>
      </c>
      <c r="C280" s="15">
        <v>-8361.741</v>
      </c>
      <c r="D280" s="15">
        <v>-16351.055</v>
      </c>
      <c r="E280" s="15">
        <v>-24900.505000000001</v>
      </c>
      <c r="F280" s="15">
        <v>-17988.293000000001</v>
      </c>
      <c r="G280" s="15">
        <v>-34430.180999999997</v>
      </c>
      <c r="H280" s="15">
        <v>-16423.462</v>
      </c>
      <c r="I280" s="15">
        <v>-33547.612999999998</v>
      </c>
      <c r="J280" s="15">
        <v>-40462.033000000003</v>
      </c>
      <c r="R280" s="18"/>
      <c r="T280" s="19"/>
      <c r="U280" s="19"/>
      <c r="V280" s="19"/>
    </row>
    <row r="281" spans="1:22" x14ac:dyDescent="0.3">
      <c r="A281" s="16" t="s">
        <v>16</v>
      </c>
      <c r="B281" s="17">
        <v>-6324.5680000000002</v>
      </c>
      <c r="C281" s="17">
        <v>-12753.138999999999</v>
      </c>
      <c r="D281" s="17">
        <v>-2617.7190000000001</v>
      </c>
      <c r="E281" s="17">
        <v>-25191.187999999998</v>
      </c>
      <c r="F281" s="17">
        <v>-40990.31</v>
      </c>
      <c r="G281" s="17">
        <v>-72837.320999999996</v>
      </c>
      <c r="H281" s="17">
        <v>-85469.856</v>
      </c>
      <c r="I281" s="17">
        <v>-95642.576000000001</v>
      </c>
      <c r="J281" s="17">
        <v>-114116.66499999999</v>
      </c>
      <c r="R281" s="18"/>
      <c r="T281" s="19"/>
      <c r="U281" s="19"/>
      <c r="V281" s="19"/>
    </row>
    <row r="282" spans="1:22" ht="12.75" customHeight="1" x14ac:dyDescent="0.3">
      <c r="A282" s="6" t="s">
        <v>61</v>
      </c>
      <c r="B282" s="10"/>
      <c r="C282" s="10"/>
      <c r="D282" s="10"/>
      <c r="E282" s="10"/>
      <c r="F282" s="10"/>
      <c r="G282" s="10"/>
      <c r="H282" s="10"/>
      <c r="I282" s="10"/>
      <c r="J282" s="10"/>
      <c r="R282" s="3"/>
      <c r="T282" s="19"/>
      <c r="U282" s="19"/>
      <c r="V282" s="19"/>
    </row>
    <row r="283" spans="1:22" x14ac:dyDescent="0.3">
      <c r="A283" s="11" t="s">
        <v>12</v>
      </c>
      <c r="B283" s="12">
        <v>13198.706</v>
      </c>
      <c r="C283" s="12">
        <v>174682.27600000001</v>
      </c>
      <c r="D283" s="12">
        <v>188955.80799999999</v>
      </c>
      <c r="E283" s="12">
        <v>201438.723</v>
      </c>
      <c r="F283" s="12">
        <v>207014.58600000001</v>
      </c>
      <c r="G283" s="12">
        <v>227895.84</v>
      </c>
      <c r="H283" s="12">
        <v>312921.35200000001</v>
      </c>
      <c r="I283" s="12">
        <v>377450.79599999997</v>
      </c>
      <c r="J283" s="12">
        <v>395776.29300000001</v>
      </c>
      <c r="R283" s="18"/>
      <c r="T283" s="19"/>
      <c r="U283" s="19"/>
      <c r="V283" s="19"/>
    </row>
    <row r="284" spans="1:22" x14ac:dyDescent="0.3">
      <c r="A284" s="14" t="s">
        <v>13</v>
      </c>
      <c r="B284" s="15">
        <v>168670.31700000001</v>
      </c>
      <c r="C284" s="15">
        <v>36462.432999999997</v>
      </c>
      <c r="D284" s="15">
        <v>21840.264999999999</v>
      </c>
      <c r="E284" s="15">
        <v>23114.85</v>
      </c>
      <c r="F284" s="15">
        <v>24875.013999999999</v>
      </c>
      <c r="G284" s="15">
        <v>106596.878</v>
      </c>
      <c r="H284" s="15">
        <v>66672.520999999993</v>
      </c>
      <c r="I284" s="15">
        <v>41847.966999999997</v>
      </c>
      <c r="J284" s="15">
        <v>115720.393</v>
      </c>
      <c r="R284" s="18"/>
      <c r="T284" s="19"/>
      <c r="U284" s="19"/>
      <c r="V284" s="19"/>
    </row>
    <row r="285" spans="1:22" x14ac:dyDescent="0.3">
      <c r="A285" s="14" t="s">
        <v>14</v>
      </c>
      <c r="B285" s="15">
        <v>181869.02299999999</v>
      </c>
      <c r="C285" s="15">
        <v>211144.709</v>
      </c>
      <c r="D285" s="15">
        <v>210796.073</v>
      </c>
      <c r="E285" s="15">
        <v>224553.573</v>
      </c>
      <c r="F285" s="15">
        <v>231889.6</v>
      </c>
      <c r="G285" s="15">
        <v>334492.71799999999</v>
      </c>
      <c r="H285" s="15">
        <v>379593.87300000002</v>
      </c>
      <c r="I285" s="15">
        <v>419298.76299999998</v>
      </c>
      <c r="J285" s="15">
        <v>511496.68599999999</v>
      </c>
      <c r="R285" s="18"/>
      <c r="T285" s="19"/>
      <c r="U285" s="19"/>
      <c r="V285" s="19"/>
    </row>
    <row r="286" spans="1:22" x14ac:dyDescent="0.3">
      <c r="A286" s="14" t="s">
        <v>15</v>
      </c>
      <c r="B286" s="15">
        <v>-7186.7470000000003</v>
      </c>
      <c r="C286" s="15">
        <v>-22188.901000000002</v>
      </c>
      <c r="D286" s="15">
        <v>-9357.35</v>
      </c>
      <c r="E286" s="15">
        <v>-17538.987000000001</v>
      </c>
      <c r="F286" s="15">
        <v>-3993.76</v>
      </c>
      <c r="G286" s="15">
        <v>-21571.366000000002</v>
      </c>
      <c r="H286" s="15">
        <v>-2143.0770000000002</v>
      </c>
      <c r="I286" s="15">
        <v>-23522.47</v>
      </c>
      <c r="J286" s="15">
        <v>1166.682</v>
      </c>
      <c r="R286" s="18"/>
      <c r="T286" s="19"/>
      <c r="U286" s="19"/>
      <c r="V286" s="19"/>
    </row>
    <row r="287" spans="1:22" x14ac:dyDescent="0.3">
      <c r="A287" s="16" t="s">
        <v>16</v>
      </c>
      <c r="B287" s="17">
        <v>174682.27600000001</v>
      </c>
      <c r="C287" s="17">
        <v>188955.80799999999</v>
      </c>
      <c r="D287" s="17">
        <v>201438.723</v>
      </c>
      <c r="E287" s="17">
        <v>207014.58600000001</v>
      </c>
      <c r="F287" s="17">
        <v>227895.84</v>
      </c>
      <c r="G287" s="17">
        <v>312921.35200000001</v>
      </c>
      <c r="H287" s="17">
        <v>377450.79599999997</v>
      </c>
      <c r="I287" s="17">
        <v>395776.29300000001</v>
      </c>
      <c r="J287" s="17">
        <v>512663.36800000002</v>
      </c>
      <c r="R287" s="18"/>
      <c r="T287" s="19"/>
      <c r="U287" s="19"/>
      <c r="V287" s="19"/>
    </row>
    <row r="288" spans="1:22" ht="12.75" customHeight="1" x14ac:dyDescent="0.3">
      <c r="A288" s="6" t="s">
        <v>62</v>
      </c>
      <c r="B288" s="10"/>
      <c r="C288" s="10"/>
      <c r="D288" s="10"/>
      <c r="E288" s="10"/>
      <c r="F288" s="10"/>
      <c r="G288" s="10"/>
      <c r="H288" s="10"/>
      <c r="I288" s="10"/>
      <c r="J288" s="10"/>
      <c r="R288" s="3"/>
      <c r="T288" s="19"/>
      <c r="U288" s="19"/>
      <c r="V288" s="19"/>
    </row>
    <row r="289" spans="1:22" x14ac:dyDescent="0.3">
      <c r="A289" s="11" t="s">
        <v>12</v>
      </c>
      <c r="B289" s="12">
        <v>32608.505000000001</v>
      </c>
      <c r="C289" s="12">
        <v>-277742.62599999999</v>
      </c>
      <c r="D289" s="12">
        <v>-356023</v>
      </c>
      <c r="E289" s="12">
        <v>-402161.74200000003</v>
      </c>
      <c r="F289" s="12">
        <v>-385182.76699999999</v>
      </c>
      <c r="G289" s="12">
        <v>-400476.27799999999</v>
      </c>
      <c r="H289" s="12">
        <v>-637365.46699999995</v>
      </c>
      <c r="I289" s="12">
        <v>-755538.82799999998</v>
      </c>
      <c r="J289" s="12">
        <v>-744028.61300000001</v>
      </c>
      <c r="R289" s="18"/>
      <c r="T289" s="19"/>
      <c r="U289" s="19"/>
      <c r="V289" s="19"/>
    </row>
    <row r="290" spans="1:22" x14ac:dyDescent="0.3">
      <c r="A290" s="14" t="s">
        <v>13</v>
      </c>
      <c r="B290" s="15">
        <v>157135.58300000001</v>
      </c>
      <c r="C290" s="15">
        <v>117801.992</v>
      </c>
      <c r="D290" s="15">
        <v>122248.072</v>
      </c>
      <c r="E290" s="15">
        <v>162171.45699999999</v>
      </c>
      <c r="F290" s="15">
        <v>69961.611999999994</v>
      </c>
      <c r="G290" s="15">
        <v>213106.45</v>
      </c>
      <c r="H290" s="15">
        <v>132970.147</v>
      </c>
      <c r="I290" s="15">
        <v>161090.54800000001</v>
      </c>
      <c r="J290" s="15">
        <v>345676.53100000002</v>
      </c>
      <c r="R290" s="18"/>
      <c r="T290" s="19"/>
      <c r="U290" s="19"/>
      <c r="V290" s="19"/>
    </row>
    <row r="291" spans="1:22" x14ac:dyDescent="0.3">
      <c r="A291" s="14" t="s">
        <v>14</v>
      </c>
      <c r="B291" s="15">
        <v>189744.08799999999</v>
      </c>
      <c r="C291" s="15">
        <v>-159940.63399999999</v>
      </c>
      <c r="D291" s="15">
        <v>-233774.92800000001</v>
      </c>
      <c r="E291" s="15">
        <v>-239990.285</v>
      </c>
      <c r="F291" s="15">
        <v>-315221.15500000003</v>
      </c>
      <c r="G291" s="15">
        <v>-187369.82800000001</v>
      </c>
      <c r="H291" s="15">
        <v>-504395.32</v>
      </c>
      <c r="I291" s="15">
        <v>-594448.28</v>
      </c>
      <c r="J291" s="15">
        <v>-398352.08199999999</v>
      </c>
      <c r="R291" s="18"/>
      <c r="T291" s="19"/>
      <c r="U291" s="19"/>
      <c r="V291" s="19"/>
    </row>
    <row r="292" spans="1:22" x14ac:dyDescent="0.3">
      <c r="A292" s="14" t="s">
        <v>15</v>
      </c>
      <c r="B292" s="15">
        <v>-458456.53</v>
      </c>
      <c r="C292" s="15">
        <v>-196082.36600000001</v>
      </c>
      <c r="D292" s="15">
        <v>-144808.49299999999</v>
      </c>
      <c r="E292" s="15">
        <v>-168770.80300000001</v>
      </c>
      <c r="F292" s="15">
        <v>-85255.123000000007</v>
      </c>
      <c r="G292" s="15">
        <v>-449995.63900000002</v>
      </c>
      <c r="H292" s="15">
        <v>-119765.18799999999</v>
      </c>
      <c r="I292" s="15">
        <v>-149580.33300000001</v>
      </c>
      <c r="J292" s="15">
        <v>-423117.212</v>
      </c>
      <c r="R292" s="18"/>
      <c r="T292" s="19"/>
      <c r="U292" s="19"/>
      <c r="V292" s="19"/>
    </row>
    <row r="293" spans="1:22" x14ac:dyDescent="0.3">
      <c r="A293" s="16" t="s">
        <v>16</v>
      </c>
      <c r="B293" s="17">
        <v>-268712.44199999998</v>
      </c>
      <c r="C293" s="17">
        <v>-356023</v>
      </c>
      <c r="D293" s="17">
        <v>-378583.42099999997</v>
      </c>
      <c r="E293" s="17">
        <v>-408761.08799999999</v>
      </c>
      <c r="F293" s="17">
        <v>-400476.27799999999</v>
      </c>
      <c r="G293" s="17">
        <v>-637365.46699999995</v>
      </c>
      <c r="H293" s="17">
        <v>-624160.50800000003</v>
      </c>
      <c r="I293" s="17">
        <v>-744028.61300000001</v>
      </c>
      <c r="J293" s="17">
        <v>-821469.29399999999</v>
      </c>
      <c r="R293" s="18"/>
      <c r="T293" s="19"/>
      <c r="U293" s="19"/>
      <c r="V293" s="19"/>
    </row>
    <row r="294" spans="1:22" ht="12.75" customHeight="1" x14ac:dyDescent="0.3">
      <c r="A294" s="6" t="s">
        <v>63</v>
      </c>
      <c r="B294" s="10"/>
      <c r="C294" s="10"/>
      <c r="D294" s="10"/>
      <c r="E294" s="10"/>
      <c r="F294" s="10"/>
      <c r="G294" s="10"/>
      <c r="H294" s="10"/>
      <c r="I294" s="10"/>
      <c r="J294" s="10"/>
      <c r="R294" s="3"/>
      <c r="T294" s="19"/>
      <c r="U294" s="19"/>
      <c r="V294" s="19"/>
    </row>
    <row r="295" spans="1:22" x14ac:dyDescent="0.3">
      <c r="A295" s="11" t="s">
        <v>12</v>
      </c>
      <c r="B295" s="12"/>
      <c r="C295" s="12">
        <v>-23098.73</v>
      </c>
      <c r="D295" s="12">
        <v>-5842.2280000000001</v>
      </c>
      <c r="E295" s="12">
        <v>25233.952000000001</v>
      </c>
      <c r="F295" s="12">
        <v>43599.737999999998</v>
      </c>
      <c r="G295" s="12">
        <v>45314.18</v>
      </c>
      <c r="H295" s="12">
        <v>66372.963000000003</v>
      </c>
      <c r="I295" s="12">
        <v>83338.900999999998</v>
      </c>
      <c r="J295" s="12">
        <v>104304.75199999999</v>
      </c>
      <c r="R295" s="18"/>
      <c r="T295" s="19"/>
      <c r="U295" s="19"/>
      <c r="V295" s="19"/>
    </row>
    <row r="296" spans="1:22" x14ac:dyDescent="0.3">
      <c r="A296" s="14" t="s">
        <v>13</v>
      </c>
      <c r="B296" s="15">
        <v>-45213.616999999998</v>
      </c>
      <c r="C296" s="15">
        <v>17256.502</v>
      </c>
      <c r="D296" s="15">
        <v>31076.18</v>
      </c>
      <c r="E296" s="15">
        <v>18365.786</v>
      </c>
      <c r="F296" s="15">
        <v>1714.442</v>
      </c>
      <c r="G296" s="15">
        <v>21064.848999999998</v>
      </c>
      <c r="H296" s="15">
        <v>16965.937999999998</v>
      </c>
      <c r="I296" s="15">
        <v>20965.850999999999</v>
      </c>
      <c r="J296" s="15"/>
      <c r="R296" s="18"/>
      <c r="T296" s="19"/>
      <c r="U296" s="19"/>
      <c r="V296" s="19"/>
    </row>
    <row r="297" spans="1:22" x14ac:dyDescent="0.3">
      <c r="A297" s="14" t="s">
        <v>14</v>
      </c>
      <c r="B297" s="15">
        <v>-45213.616999999998</v>
      </c>
      <c r="C297" s="15">
        <v>-5842.2280000000001</v>
      </c>
      <c r="D297" s="15">
        <v>25233.952000000001</v>
      </c>
      <c r="E297" s="15">
        <v>43599.737999999998</v>
      </c>
      <c r="F297" s="15">
        <v>45314.18</v>
      </c>
      <c r="G297" s="15">
        <v>66379.028999999995</v>
      </c>
      <c r="H297" s="15">
        <v>83338.900999999998</v>
      </c>
      <c r="I297" s="15">
        <v>104304.75199999999</v>
      </c>
      <c r="J297" s="15">
        <v>104304.75199999999</v>
      </c>
      <c r="R297" s="18"/>
      <c r="T297" s="19"/>
      <c r="U297" s="19"/>
      <c r="V297" s="19"/>
    </row>
    <row r="298" spans="1:22" x14ac:dyDescent="0.3">
      <c r="A298" s="14" t="s">
        <v>15</v>
      </c>
      <c r="B298" s="15">
        <v>22114.886999999999</v>
      </c>
      <c r="C298" s="15"/>
      <c r="D298" s="15"/>
      <c r="E298" s="15"/>
      <c r="F298" s="15"/>
      <c r="G298" s="15">
        <v>-6.0659999999999998</v>
      </c>
      <c r="H298" s="15"/>
      <c r="I298" s="15"/>
      <c r="J298" s="15"/>
      <c r="R298" s="18"/>
      <c r="T298" s="19"/>
      <c r="U298" s="19"/>
      <c r="V298" s="19"/>
    </row>
    <row r="299" spans="1:22" x14ac:dyDescent="0.3">
      <c r="A299" s="16" t="s">
        <v>16</v>
      </c>
      <c r="B299" s="17">
        <v>-23098.73</v>
      </c>
      <c r="C299" s="17">
        <v>-5842.2280000000001</v>
      </c>
      <c r="D299" s="17">
        <v>25233.952000000001</v>
      </c>
      <c r="E299" s="17">
        <v>43599.737999999998</v>
      </c>
      <c r="F299" s="17">
        <v>45314.18</v>
      </c>
      <c r="G299" s="17">
        <v>66372.963000000003</v>
      </c>
      <c r="H299" s="17">
        <v>83338.900999999998</v>
      </c>
      <c r="I299" s="17">
        <v>104304.75199999999</v>
      </c>
      <c r="J299" s="17">
        <v>104304.75199999999</v>
      </c>
      <c r="R299" s="18"/>
      <c r="T299" s="19"/>
      <c r="U299" s="19"/>
      <c r="V299" s="19"/>
    </row>
    <row r="300" spans="1:22" ht="12.75" customHeight="1" x14ac:dyDescent="0.3">
      <c r="A300" s="6" t="s">
        <v>64</v>
      </c>
      <c r="B300" s="10"/>
      <c r="C300" s="10"/>
      <c r="D300" s="10"/>
      <c r="E300" s="10"/>
      <c r="F300" s="10"/>
      <c r="G300" s="10"/>
      <c r="H300" s="10"/>
      <c r="I300" s="10"/>
      <c r="J300" s="10"/>
      <c r="R300" s="3"/>
      <c r="T300" s="19"/>
      <c r="U300" s="19"/>
      <c r="V300" s="19"/>
    </row>
    <row r="301" spans="1:22" x14ac:dyDescent="0.3">
      <c r="A301" s="11" t="s">
        <v>12</v>
      </c>
      <c r="B301" s="12">
        <v>27418.072</v>
      </c>
      <c r="C301" s="12">
        <v>98160.58</v>
      </c>
      <c r="D301" s="12">
        <v>86579.960999999996</v>
      </c>
      <c r="E301" s="12">
        <v>86367.570999999996</v>
      </c>
      <c r="F301" s="12">
        <v>97957.736000000004</v>
      </c>
      <c r="G301" s="12">
        <v>93222.861999999994</v>
      </c>
      <c r="H301" s="12">
        <v>154941.253</v>
      </c>
      <c r="I301" s="12">
        <v>135852.11499999999</v>
      </c>
      <c r="J301" s="12">
        <v>115983.14</v>
      </c>
      <c r="R301" s="18"/>
      <c r="T301" s="19"/>
      <c r="U301" s="19"/>
      <c r="V301" s="19"/>
    </row>
    <row r="302" spans="1:22" x14ac:dyDescent="0.3">
      <c r="A302" s="14" t="s">
        <v>13</v>
      </c>
      <c r="B302" s="15">
        <v>90582.758000000002</v>
      </c>
      <c r="C302" s="15">
        <v>3438.5540000000001</v>
      </c>
      <c r="D302" s="15"/>
      <c r="E302" s="15">
        <v>25880.896000000001</v>
      </c>
      <c r="F302" s="15">
        <v>10331.311</v>
      </c>
      <c r="G302" s="15">
        <v>77099.657000000007</v>
      </c>
      <c r="H302" s="15">
        <v>486.46499999999997</v>
      </c>
      <c r="I302" s="15">
        <v>1739.306</v>
      </c>
      <c r="J302" s="15">
        <v>73050.364000000001</v>
      </c>
      <c r="R302" s="18"/>
      <c r="T302" s="19"/>
      <c r="U302" s="19"/>
      <c r="V302" s="19"/>
    </row>
    <row r="303" spans="1:22" x14ac:dyDescent="0.3">
      <c r="A303" s="14" t="s">
        <v>14</v>
      </c>
      <c r="B303" s="15">
        <v>118000.83</v>
      </c>
      <c r="C303" s="15">
        <v>101599.13400000001</v>
      </c>
      <c r="D303" s="15">
        <v>86579.960999999996</v>
      </c>
      <c r="E303" s="15">
        <v>112248.467</v>
      </c>
      <c r="F303" s="15">
        <v>108289.04700000001</v>
      </c>
      <c r="G303" s="15">
        <v>170322.519</v>
      </c>
      <c r="H303" s="15">
        <v>155427.71799999999</v>
      </c>
      <c r="I303" s="15">
        <v>137591.421</v>
      </c>
      <c r="J303" s="15">
        <v>189033.50399999999</v>
      </c>
      <c r="R303" s="18"/>
      <c r="T303" s="19"/>
      <c r="U303" s="19"/>
      <c r="V303" s="19"/>
    </row>
    <row r="304" spans="1:22" x14ac:dyDescent="0.3">
      <c r="A304" s="14" t="s">
        <v>15</v>
      </c>
      <c r="B304" s="15">
        <v>-19840.25</v>
      </c>
      <c r="C304" s="15">
        <v>-15019.173000000001</v>
      </c>
      <c r="D304" s="15">
        <v>-212.39</v>
      </c>
      <c r="E304" s="15">
        <v>-14290.731</v>
      </c>
      <c r="F304" s="15">
        <v>-15066.184999999999</v>
      </c>
      <c r="G304" s="15">
        <v>-15381.266</v>
      </c>
      <c r="H304" s="15">
        <v>-19575.602999999999</v>
      </c>
      <c r="I304" s="15">
        <v>-21608.280999999999</v>
      </c>
      <c r="J304" s="15">
        <v>-14862.505999999999</v>
      </c>
      <c r="R304" s="18"/>
      <c r="T304" s="19"/>
      <c r="U304" s="19"/>
      <c r="V304" s="19"/>
    </row>
    <row r="305" spans="1:22" x14ac:dyDescent="0.3">
      <c r="A305" s="16" t="s">
        <v>16</v>
      </c>
      <c r="B305" s="17">
        <v>98160.58</v>
      </c>
      <c r="C305" s="17">
        <v>86579.960999999996</v>
      </c>
      <c r="D305" s="17">
        <v>86367.570999999996</v>
      </c>
      <c r="E305" s="17">
        <v>97957.736000000004</v>
      </c>
      <c r="F305" s="17">
        <v>93222.861999999994</v>
      </c>
      <c r="G305" s="17">
        <v>154941.253</v>
      </c>
      <c r="H305" s="17">
        <v>135852.11499999999</v>
      </c>
      <c r="I305" s="17">
        <v>115983.14</v>
      </c>
      <c r="J305" s="17">
        <v>174170.99799999999</v>
      </c>
      <c r="R305" s="18"/>
      <c r="T305" s="19"/>
      <c r="U305" s="19"/>
      <c r="V305" s="19"/>
    </row>
    <row r="306" spans="1:22" ht="12.75" customHeight="1" x14ac:dyDescent="0.3">
      <c r="A306" s="6" t="s">
        <v>65</v>
      </c>
      <c r="B306" s="10"/>
      <c r="C306" s="10"/>
      <c r="D306" s="10"/>
      <c r="E306" s="10"/>
      <c r="F306" s="10"/>
      <c r="G306" s="10"/>
      <c r="H306" s="10"/>
      <c r="I306" s="10"/>
      <c r="J306" s="10"/>
      <c r="R306" s="3"/>
      <c r="T306" s="19"/>
      <c r="U306" s="19"/>
      <c r="V306" s="19"/>
    </row>
    <row r="307" spans="1:22" x14ac:dyDescent="0.3">
      <c r="A307" s="11" t="s">
        <v>12</v>
      </c>
      <c r="B307" s="12">
        <v>42869.428999999996</v>
      </c>
      <c r="C307" s="12">
        <v>212120.96100000001</v>
      </c>
      <c r="D307" s="12">
        <v>180948.24299999999</v>
      </c>
      <c r="E307" s="12">
        <v>142703.22500000001</v>
      </c>
      <c r="F307" s="12">
        <v>136090.78599999999</v>
      </c>
      <c r="G307" s="12">
        <v>160322.39300000001</v>
      </c>
      <c r="H307" s="12">
        <v>253377.80100000001</v>
      </c>
      <c r="I307" s="12">
        <v>230413.06599999999</v>
      </c>
      <c r="J307" s="12">
        <v>270732.837</v>
      </c>
      <c r="R307" s="18"/>
      <c r="T307" s="19"/>
      <c r="U307" s="19"/>
      <c r="V307" s="19"/>
    </row>
    <row r="308" spans="1:22" x14ac:dyDescent="0.3">
      <c r="A308" s="14" t="s">
        <v>13</v>
      </c>
      <c r="B308" s="15">
        <v>235811.698</v>
      </c>
      <c r="C308" s="15">
        <v>17464.845000000001</v>
      </c>
      <c r="D308" s="15">
        <v>17856.565999999999</v>
      </c>
      <c r="E308" s="15">
        <v>47039.095999999998</v>
      </c>
      <c r="F308" s="15">
        <v>82398.979000000007</v>
      </c>
      <c r="G308" s="15">
        <v>131993.35399999999</v>
      </c>
      <c r="H308" s="15">
        <v>17359.685000000001</v>
      </c>
      <c r="I308" s="15">
        <v>74549.789999999994</v>
      </c>
      <c r="J308" s="15">
        <v>138819.38099999999</v>
      </c>
      <c r="R308" s="18"/>
      <c r="T308" s="19"/>
      <c r="U308" s="19"/>
      <c r="V308" s="19"/>
    </row>
    <row r="309" spans="1:22" x14ac:dyDescent="0.3">
      <c r="A309" s="14" t="s">
        <v>14</v>
      </c>
      <c r="B309" s="15">
        <v>278681.12699999998</v>
      </c>
      <c r="C309" s="15">
        <v>229585.80600000001</v>
      </c>
      <c r="D309" s="15">
        <v>198804.80900000001</v>
      </c>
      <c r="E309" s="15">
        <v>189742.321</v>
      </c>
      <c r="F309" s="15">
        <v>218489.76500000001</v>
      </c>
      <c r="G309" s="15">
        <v>292315.74699999997</v>
      </c>
      <c r="H309" s="15">
        <v>270737.48599999998</v>
      </c>
      <c r="I309" s="15">
        <v>304962.85600000003</v>
      </c>
      <c r="J309" s="15">
        <v>409552.21799999999</v>
      </c>
      <c r="R309" s="18"/>
      <c r="T309" s="19"/>
      <c r="U309" s="19"/>
      <c r="V309" s="19"/>
    </row>
    <row r="310" spans="1:22" x14ac:dyDescent="0.3">
      <c r="A310" s="14" t="s">
        <v>15</v>
      </c>
      <c r="B310" s="15">
        <v>-66560.165999999997</v>
      </c>
      <c r="C310" s="15">
        <v>-48637.563000000002</v>
      </c>
      <c r="D310" s="15">
        <v>-56101.584000000003</v>
      </c>
      <c r="E310" s="15">
        <v>-53651.535000000003</v>
      </c>
      <c r="F310" s="15">
        <v>-58167.372000000003</v>
      </c>
      <c r="G310" s="15">
        <v>-38937.946000000004</v>
      </c>
      <c r="H310" s="15">
        <v>-40324.42</v>
      </c>
      <c r="I310" s="15">
        <v>-34230.019</v>
      </c>
      <c r="J310" s="15">
        <v>-43350.67</v>
      </c>
      <c r="R310" s="18"/>
      <c r="T310" s="19"/>
      <c r="U310" s="19"/>
      <c r="V310" s="19"/>
    </row>
    <row r="311" spans="1:22" x14ac:dyDescent="0.3">
      <c r="A311" s="16" t="s">
        <v>16</v>
      </c>
      <c r="B311" s="17">
        <v>212120.96100000001</v>
      </c>
      <c r="C311" s="17">
        <v>180948.24299999999</v>
      </c>
      <c r="D311" s="17">
        <v>142703.22500000001</v>
      </c>
      <c r="E311" s="17">
        <v>136090.78599999999</v>
      </c>
      <c r="F311" s="17">
        <v>160322.39300000001</v>
      </c>
      <c r="G311" s="17">
        <v>253377.80100000001</v>
      </c>
      <c r="H311" s="17">
        <v>230413.06599999999</v>
      </c>
      <c r="I311" s="17">
        <v>270732.837</v>
      </c>
      <c r="J311" s="17">
        <v>366201.54800000001</v>
      </c>
      <c r="R311" s="18"/>
      <c r="T311" s="19"/>
      <c r="U311" s="19"/>
      <c r="V311" s="19"/>
    </row>
    <row r="312" spans="1:22" ht="12.75" customHeight="1" x14ac:dyDescent="0.3">
      <c r="A312" s="6" t="s">
        <v>66</v>
      </c>
      <c r="B312" s="10"/>
      <c r="C312" s="10"/>
      <c r="D312" s="10"/>
      <c r="E312" s="10"/>
      <c r="F312" s="10"/>
      <c r="G312" s="10"/>
      <c r="H312" s="10"/>
      <c r="I312" s="10"/>
      <c r="J312" s="10"/>
      <c r="R312" s="3"/>
      <c r="T312" s="19"/>
      <c r="U312" s="19"/>
      <c r="V312" s="19"/>
    </row>
    <row r="313" spans="1:22" x14ac:dyDescent="0.3">
      <c r="A313" s="11" t="s">
        <v>12</v>
      </c>
      <c r="B313" s="12">
        <v>15017.126</v>
      </c>
      <c r="C313" s="12">
        <v>119363.72</v>
      </c>
      <c r="D313" s="12">
        <v>113420.141</v>
      </c>
      <c r="E313" s="12">
        <v>125248.298</v>
      </c>
      <c r="F313" s="12">
        <v>66125.857999999993</v>
      </c>
      <c r="G313" s="12">
        <v>43803.877999999997</v>
      </c>
      <c r="H313" s="12">
        <v>117307.071</v>
      </c>
      <c r="I313" s="12">
        <v>88321.326000000001</v>
      </c>
      <c r="J313" s="12">
        <v>64483.957999999999</v>
      </c>
      <c r="R313" s="18"/>
      <c r="T313" s="19"/>
      <c r="U313" s="19"/>
      <c r="V313" s="19"/>
    </row>
    <row r="314" spans="1:22" x14ac:dyDescent="0.3">
      <c r="A314" s="14" t="s">
        <v>13</v>
      </c>
      <c r="B314" s="15">
        <v>174524.05799999999</v>
      </c>
      <c r="C314" s="15">
        <v>88639.630999999994</v>
      </c>
      <c r="D314" s="15">
        <v>69127.801000000007</v>
      </c>
      <c r="E314" s="15">
        <v>45988.758999999998</v>
      </c>
      <c r="F314" s="15">
        <v>71118.922000000006</v>
      </c>
      <c r="G314" s="15">
        <v>174207.399</v>
      </c>
      <c r="H314" s="15">
        <v>58147.224000000002</v>
      </c>
      <c r="I314" s="15">
        <v>69230.771999999997</v>
      </c>
      <c r="J314" s="15">
        <v>174195.804</v>
      </c>
      <c r="R314" s="18"/>
      <c r="T314" s="19"/>
      <c r="U314" s="19"/>
      <c r="V314" s="19"/>
    </row>
    <row r="315" spans="1:22" x14ac:dyDescent="0.3">
      <c r="A315" s="14" t="s">
        <v>14</v>
      </c>
      <c r="B315" s="15">
        <v>189541.18400000001</v>
      </c>
      <c r="C315" s="15">
        <v>208003.351</v>
      </c>
      <c r="D315" s="15">
        <v>182547.94200000001</v>
      </c>
      <c r="E315" s="15">
        <v>171237.057</v>
      </c>
      <c r="F315" s="15">
        <v>137244.78</v>
      </c>
      <c r="G315" s="15">
        <v>218011.277</v>
      </c>
      <c r="H315" s="15">
        <v>175454.29500000001</v>
      </c>
      <c r="I315" s="15">
        <v>157552.098</v>
      </c>
      <c r="J315" s="15">
        <v>238679.76199999999</v>
      </c>
      <c r="R315" s="18"/>
      <c r="T315" s="19"/>
      <c r="U315" s="19"/>
      <c r="V315" s="19"/>
    </row>
    <row r="316" spans="1:22" x14ac:dyDescent="0.3">
      <c r="A316" s="14" t="s">
        <v>15</v>
      </c>
      <c r="B316" s="15">
        <v>-89770.134999999995</v>
      </c>
      <c r="C316" s="15">
        <v>-94583.21</v>
      </c>
      <c r="D316" s="15">
        <v>-57299.644</v>
      </c>
      <c r="E316" s="15">
        <v>-105111.19899999999</v>
      </c>
      <c r="F316" s="15">
        <v>-93440.902000000002</v>
      </c>
      <c r="G316" s="15">
        <v>-100704.20600000001</v>
      </c>
      <c r="H316" s="15">
        <v>-87132.968999999997</v>
      </c>
      <c r="I316" s="15">
        <v>-93068.14</v>
      </c>
      <c r="J316" s="15">
        <v>-101998.234</v>
      </c>
      <c r="R316" s="18"/>
      <c r="T316" s="19"/>
      <c r="U316" s="19"/>
      <c r="V316" s="19"/>
    </row>
    <row r="317" spans="1:22" x14ac:dyDescent="0.3">
      <c r="A317" s="16" t="s">
        <v>16</v>
      </c>
      <c r="B317" s="17">
        <v>99771.048999999999</v>
      </c>
      <c r="C317" s="17">
        <v>113420.141</v>
      </c>
      <c r="D317" s="17">
        <v>125248.298</v>
      </c>
      <c r="E317" s="17">
        <v>66125.857999999993</v>
      </c>
      <c r="F317" s="17">
        <v>43803.877999999997</v>
      </c>
      <c r="G317" s="17">
        <v>117307.071</v>
      </c>
      <c r="H317" s="17">
        <v>88321.326000000001</v>
      </c>
      <c r="I317" s="17">
        <v>64483.957999999999</v>
      </c>
      <c r="J317" s="17">
        <v>136681.52799999999</v>
      </c>
      <c r="R317" s="18"/>
      <c r="T317" s="19"/>
      <c r="U317" s="19"/>
      <c r="V317" s="19"/>
    </row>
    <row r="318" spans="1:22" ht="12.75" customHeight="1" x14ac:dyDescent="0.3">
      <c r="A318" s="6" t="s">
        <v>67</v>
      </c>
      <c r="B318" s="10"/>
      <c r="C318" s="10"/>
      <c r="D318" s="10"/>
      <c r="E318" s="10"/>
      <c r="F318" s="10"/>
      <c r="G318" s="10"/>
      <c r="H318" s="10"/>
      <c r="I318" s="10"/>
      <c r="J318" s="10"/>
      <c r="R318" s="3"/>
      <c r="T318" s="19"/>
      <c r="U318" s="19"/>
      <c r="V318" s="19"/>
    </row>
    <row r="319" spans="1:22" x14ac:dyDescent="0.3">
      <c r="A319" s="11" t="s">
        <v>12</v>
      </c>
      <c r="B319" s="12">
        <v>5310.5349999999999</v>
      </c>
      <c r="C319" s="12">
        <v>54347.587</v>
      </c>
      <c r="D319" s="12">
        <v>53235.057999999997</v>
      </c>
      <c r="E319" s="12">
        <v>68120.686000000002</v>
      </c>
      <c r="F319" s="12">
        <v>83848.807000000001</v>
      </c>
      <c r="G319" s="12">
        <v>80940.498000000007</v>
      </c>
      <c r="H319" s="12">
        <v>106186.674</v>
      </c>
      <c r="I319" s="12">
        <v>105811.52</v>
      </c>
      <c r="J319" s="12">
        <v>99671.45</v>
      </c>
      <c r="R319" s="18"/>
      <c r="T319" s="19"/>
      <c r="U319" s="19"/>
      <c r="V319" s="19"/>
    </row>
    <row r="320" spans="1:22" x14ac:dyDescent="0.3">
      <c r="A320" s="14" t="s">
        <v>13</v>
      </c>
      <c r="B320" s="15">
        <v>93039.332999999999</v>
      </c>
      <c r="C320" s="15">
        <v>13706.082</v>
      </c>
      <c r="D320" s="15">
        <v>29368.22</v>
      </c>
      <c r="E320" s="15">
        <v>40364.79</v>
      </c>
      <c r="F320" s="15">
        <v>26312.21</v>
      </c>
      <c r="G320" s="15">
        <v>62346.595999999998</v>
      </c>
      <c r="H320" s="15">
        <v>29534.194</v>
      </c>
      <c r="I320" s="15">
        <v>27200.806</v>
      </c>
      <c r="J320" s="15">
        <v>74457.513000000006</v>
      </c>
      <c r="R320" s="18"/>
      <c r="T320" s="19"/>
      <c r="U320" s="19"/>
      <c r="V320" s="19"/>
    </row>
    <row r="321" spans="1:22" x14ac:dyDescent="0.3">
      <c r="A321" s="14" t="s">
        <v>14</v>
      </c>
      <c r="B321" s="15">
        <v>98349.868000000002</v>
      </c>
      <c r="C321" s="15">
        <v>68053.668999999994</v>
      </c>
      <c r="D321" s="15">
        <v>82603.278000000006</v>
      </c>
      <c r="E321" s="15">
        <v>108485.476</v>
      </c>
      <c r="F321" s="15">
        <v>110161.01700000001</v>
      </c>
      <c r="G321" s="15">
        <v>143287.09400000001</v>
      </c>
      <c r="H321" s="15">
        <v>135720.86799999999</v>
      </c>
      <c r="I321" s="15">
        <v>133012.326</v>
      </c>
      <c r="J321" s="15">
        <v>174128.96299999999</v>
      </c>
      <c r="R321" s="18"/>
      <c r="T321" s="19"/>
      <c r="U321" s="19"/>
      <c r="V321" s="19"/>
    </row>
    <row r="322" spans="1:22" x14ac:dyDescent="0.3">
      <c r="A322" s="14" t="s">
        <v>15</v>
      </c>
      <c r="B322" s="15">
        <v>-43995.834000000003</v>
      </c>
      <c r="C322" s="15">
        <v>-14818.611000000001</v>
      </c>
      <c r="D322" s="15">
        <v>-14482.592000000001</v>
      </c>
      <c r="E322" s="15">
        <v>-24636.669000000002</v>
      </c>
      <c r="F322" s="15">
        <v>-29220.519</v>
      </c>
      <c r="G322" s="15">
        <v>-37100.42</v>
      </c>
      <c r="H322" s="15">
        <v>-29909.348000000002</v>
      </c>
      <c r="I322" s="15">
        <v>-33340.875999999997</v>
      </c>
      <c r="J322" s="15">
        <v>-43092.737999999998</v>
      </c>
      <c r="R322" s="18"/>
      <c r="T322" s="19"/>
      <c r="U322" s="19"/>
      <c r="V322" s="19"/>
    </row>
    <row r="323" spans="1:22" x14ac:dyDescent="0.3">
      <c r="A323" s="16" t="s">
        <v>16</v>
      </c>
      <c r="B323" s="17">
        <v>54354.034</v>
      </c>
      <c r="C323" s="17">
        <v>53235.057999999997</v>
      </c>
      <c r="D323" s="17">
        <v>68120.686000000002</v>
      </c>
      <c r="E323" s="17">
        <v>83848.807000000001</v>
      </c>
      <c r="F323" s="17">
        <v>80940.498000000007</v>
      </c>
      <c r="G323" s="17">
        <v>106186.674</v>
      </c>
      <c r="H323" s="17">
        <v>105811.52</v>
      </c>
      <c r="I323" s="17">
        <v>99671.45</v>
      </c>
      <c r="J323" s="17">
        <v>131036.22500000001</v>
      </c>
      <c r="R323" s="18"/>
      <c r="T323" s="19"/>
      <c r="U323" s="19"/>
      <c r="V323" s="19"/>
    </row>
    <row r="324" spans="1:22" ht="12.75" customHeight="1" x14ac:dyDescent="0.3">
      <c r="A324" s="6" t="s">
        <v>68</v>
      </c>
      <c r="B324" s="10"/>
      <c r="C324" s="10"/>
      <c r="D324" s="10"/>
      <c r="E324" s="10"/>
      <c r="F324" s="10"/>
      <c r="G324" s="10"/>
      <c r="H324" s="10"/>
      <c r="I324" s="10"/>
      <c r="J324" s="10"/>
      <c r="R324" s="3"/>
      <c r="T324" s="19"/>
      <c r="U324" s="19"/>
      <c r="V324" s="19"/>
    </row>
    <row r="325" spans="1:22" x14ac:dyDescent="0.3">
      <c r="A325" s="11" t="s">
        <v>12</v>
      </c>
      <c r="B325" s="12">
        <v>665926.79599999997</v>
      </c>
      <c r="C325" s="12">
        <v>649607.32499999995</v>
      </c>
      <c r="D325" s="12">
        <v>257855.19399999999</v>
      </c>
      <c r="E325" s="12">
        <v>135956.79800000001</v>
      </c>
      <c r="F325" s="12">
        <v>206953.584</v>
      </c>
      <c r="G325" s="12">
        <v>28190.420999999998</v>
      </c>
      <c r="H325" s="12">
        <v>330505.26899999997</v>
      </c>
      <c r="I325" s="12">
        <v>116065.98299999999</v>
      </c>
      <c r="J325" s="12">
        <v>71829.600000000006</v>
      </c>
      <c r="R325" s="18"/>
      <c r="T325" s="19"/>
      <c r="U325" s="19"/>
      <c r="V325" s="19"/>
    </row>
    <row r="326" spans="1:22" x14ac:dyDescent="0.3">
      <c r="A326" s="14" t="s">
        <v>13</v>
      </c>
      <c r="B326" s="15">
        <v>394920.91</v>
      </c>
      <c r="C326" s="15">
        <v>19059.454000000002</v>
      </c>
      <c r="D326" s="15">
        <v>70244.623000000007</v>
      </c>
      <c r="E326" s="15">
        <v>44807.002</v>
      </c>
      <c r="F326" s="15">
        <v>32228.74</v>
      </c>
      <c r="G326" s="15">
        <v>383775.87800000003</v>
      </c>
      <c r="H326" s="15">
        <v>27088.736000000001</v>
      </c>
      <c r="I326" s="15">
        <v>30918.581999999999</v>
      </c>
      <c r="J326" s="15">
        <v>349379.30099999998</v>
      </c>
      <c r="R326" s="18"/>
      <c r="T326" s="19"/>
      <c r="U326" s="19"/>
      <c r="V326" s="19"/>
    </row>
    <row r="327" spans="1:22" x14ac:dyDescent="0.3">
      <c r="A327" s="14" t="s">
        <v>14</v>
      </c>
      <c r="B327" s="15">
        <v>1060847.706</v>
      </c>
      <c r="C327" s="15">
        <v>668666.77899999998</v>
      </c>
      <c r="D327" s="15">
        <v>328099.81699999998</v>
      </c>
      <c r="E327" s="15">
        <v>180763.8</v>
      </c>
      <c r="F327" s="15">
        <v>239182.32399999999</v>
      </c>
      <c r="G327" s="15">
        <v>411966.299</v>
      </c>
      <c r="H327" s="15">
        <v>357594.005</v>
      </c>
      <c r="I327" s="15">
        <v>146984.565</v>
      </c>
      <c r="J327" s="15">
        <v>421208.90100000001</v>
      </c>
      <c r="R327" s="18"/>
      <c r="T327" s="19"/>
      <c r="U327" s="19"/>
      <c r="V327" s="19"/>
    </row>
    <row r="328" spans="1:22" x14ac:dyDescent="0.3">
      <c r="A328" s="14" t="s">
        <v>15</v>
      </c>
      <c r="B328" s="15">
        <v>-184733.68599999999</v>
      </c>
      <c r="C328" s="15">
        <v>26298.634999999998</v>
      </c>
      <c r="D328" s="15">
        <v>-194800.87</v>
      </c>
      <c r="E328" s="15">
        <v>-59567.985999999997</v>
      </c>
      <c r="F328" s="15">
        <v>-211171.80100000001</v>
      </c>
      <c r="G328" s="15">
        <v>-81598.123999999996</v>
      </c>
      <c r="H328" s="15">
        <v>-241652.43</v>
      </c>
      <c r="I328" s="15">
        <v>-75536.44</v>
      </c>
      <c r="J328" s="15">
        <v>-170383.041</v>
      </c>
      <c r="R328" s="18"/>
      <c r="T328" s="19"/>
      <c r="U328" s="19"/>
      <c r="V328" s="19"/>
    </row>
    <row r="329" spans="1:22" x14ac:dyDescent="0.3">
      <c r="A329" s="16" t="s">
        <v>16</v>
      </c>
      <c r="B329" s="17">
        <v>876114.02</v>
      </c>
      <c r="C329" s="17">
        <v>694965.41399999999</v>
      </c>
      <c r="D329" s="17">
        <v>133298.94699999999</v>
      </c>
      <c r="E329" s="17">
        <v>121195.814</v>
      </c>
      <c r="F329" s="17">
        <v>28010.523000000001</v>
      </c>
      <c r="G329" s="17">
        <v>330368.17499999999</v>
      </c>
      <c r="H329" s="17">
        <v>115941.575</v>
      </c>
      <c r="I329" s="17">
        <v>71448.125</v>
      </c>
      <c r="J329" s="17">
        <v>250825.86</v>
      </c>
      <c r="R329" s="18"/>
      <c r="T329" s="19"/>
      <c r="U329" s="19"/>
      <c r="V329" s="19"/>
    </row>
    <row r="330" spans="1:22" ht="12.75" customHeight="1" x14ac:dyDescent="0.3">
      <c r="A330" s="6" t="s">
        <v>69</v>
      </c>
      <c r="B330" s="10"/>
      <c r="C330" s="10"/>
      <c r="D330" s="10"/>
      <c r="E330" s="10"/>
      <c r="F330" s="10"/>
      <c r="G330" s="10"/>
      <c r="H330" s="10"/>
      <c r="I330" s="10"/>
      <c r="J330" s="10"/>
      <c r="R330" s="3"/>
      <c r="T330" s="19"/>
      <c r="U330" s="19"/>
      <c r="V330" s="19"/>
    </row>
    <row r="331" spans="1:22" x14ac:dyDescent="0.3">
      <c r="A331" s="11" t="s">
        <v>12</v>
      </c>
      <c r="B331" s="12"/>
      <c r="C331" s="12"/>
      <c r="D331" s="12">
        <v>-3410.1</v>
      </c>
      <c r="E331" s="12">
        <v>-7317.9120000000003</v>
      </c>
      <c r="F331" s="12">
        <v>-1601.057</v>
      </c>
      <c r="G331" s="12">
        <v>-3949.5949999999998</v>
      </c>
      <c r="H331" s="12">
        <v>21658.454000000002</v>
      </c>
      <c r="I331" s="12">
        <v>19345.251</v>
      </c>
      <c r="J331" s="12">
        <v>21677.919000000002</v>
      </c>
      <c r="R331" s="18"/>
      <c r="T331" s="19"/>
      <c r="U331" s="19"/>
      <c r="V331" s="19"/>
    </row>
    <row r="332" spans="1:22" x14ac:dyDescent="0.3">
      <c r="A332" s="14" t="s">
        <v>13</v>
      </c>
      <c r="B332" s="15"/>
      <c r="C332" s="15">
        <v>10113.093000000001</v>
      </c>
      <c r="D332" s="15">
        <v>3443.9279999999999</v>
      </c>
      <c r="E332" s="15">
        <v>15917.795</v>
      </c>
      <c r="F332" s="15">
        <v>3043.741</v>
      </c>
      <c r="G332" s="15">
        <v>36514.559000000001</v>
      </c>
      <c r="H332" s="15">
        <v>2483.212</v>
      </c>
      <c r="I332" s="15">
        <v>6233.5249999999996</v>
      </c>
      <c r="J332" s="15">
        <v>32355.116000000002</v>
      </c>
      <c r="R332" s="18"/>
      <c r="T332" s="19"/>
      <c r="U332" s="19"/>
      <c r="V332" s="19"/>
    </row>
    <row r="333" spans="1:22" x14ac:dyDescent="0.3">
      <c r="A333" s="14" t="s">
        <v>14</v>
      </c>
      <c r="B333" s="15"/>
      <c r="C333" s="15">
        <v>10113.093000000001</v>
      </c>
      <c r="D333" s="15">
        <v>33.828000000000003</v>
      </c>
      <c r="E333" s="15">
        <v>8599.8829999999998</v>
      </c>
      <c r="F333" s="15">
        <v>1442.684</v>
      </c>
      <c r="G333" s="15">
        <v>32564.964</v>
      </c>
      <c r="H333" s="15">
        <v>24141.666000000001</v>
      </c>
      <c r="I333" s="15">
        <v>25578.776000000002</v>
      </c>
      <c r="J333" s="15">
        <v>54033.035000000003</v>
      </c>
      <c r="R333" s="18"/>
      <c r="T333" s="19"/>
      <c r="U333" s="19"/>
      <c r="V333" s="19"/>
    </row>
    <row r="334" spans="1:22" x14ac:dyDescent="0.3">
      <c r="A334" s="14" t="s">
        <v>15</v>
      </c>
      <c r="B334" s="15"/>
      <c r="C334" s="15">
        <v>-13523.192999999999</v>
      </c>
      <c r="D334" s="15">
        <v>-7351.74</v>
      </c>
      <c r="E334" s="15">
        <v>-10200.94</v>
      </c>
      <c r="F334" s="15">
        <v>-5392.2790000000005</v>
      </c>
      <c r="G334" s="15">
        <v>-10906.51</v>
      </c>
      <c r="H334" s="15">
        <v>-4796.415</v>
      </c>
      <c r="I334" s="15">
        <v>-3900.857</v>
      </c>
      <c r="J334" s="15">
        <v>-6096.3639999999996</v>
      </c>
      <c r="R334" s="18"/>
      <c r="T334" s="19"/>
      <c r="U334" s="19"/>
      <c r="V334" s="19"/>
    </row>
    <row r="335" spans="1:22" x14ac:dyDescent="0.3">
      <c r="A335" s="16" t="s">
        <v>16</v>
      </c>
      <c r="B335" s="17"/>
      <c r="C335" s="17">
        <v>-3410.1</v>
      </c>
      <c r="D335" s="17">
        <v>-7317.9120000000003</v>
      </c>
      <c r="E335" s="17">
        <v>-1601.057</v>
      </c>
      <c r="F335" s="17">
        <v>-3949.5949999999998</v>
      </c>
      <c r="G335" s="17">
        <v>21658.454000000002</v>
      </c>
      <c r="H335" s="17">
        <v>19345.251</v>
      </c>
      <c r="I335" s="17">
        <v>21677.919000000002</v>
      </c>
      <c r="J335" s="17">
        <v>47936.671000000002</v>
      </c>
      <c r="R335" s="18"/>
      <c r="T335" s="19"/>
      <c r="U335" s="19"/>
      <c r="V335" s="19"/>
    </row>
    <row r="336" spans="1:22" ht="12.75" customHeight="1" x14ac:dyDescent="0.3">
      <c r="A336" s="6" t="s">
        <v>70</v>
      </c>
      <c r="B336" s="10"/>
      <c r="C336" s="10"/>
      <c r="D336" s="10"/>
      <c r="E336" s="10"/>
      <c r="F336" s="10"/>
      <c r="G336" s="10"/>
      <c r="H336" s="10"/>
      <c r="I336" s="10"/>
      <c r="J336" s="10"/>
      <c r="R336" s="3"/>
      <c r="T336" s="19"/>
      <c r="U336" s="19"/>
      <c r="V336" s="19"/>
    </row>
    <row r="337" spans="1:22" x14ac:dyDescent="0.3">
      <c r="A337" s="11" t="s">
        <v>12</v>
      </c>
      <c r="B337" s="12"/>
      <c r="C337" s="12">
        <v>55692.339</v>
      </c>
      <c r="D337" s="12">
        <v>107430.37300000001</v>
      </c>
      <c r="E337" s="12">
        <v>121727.77099999999</v>
      </c>
      <c r="F337" s="12">
        <v>130760.149</v>
      </c>
      <c r="G337" s="12">
        <v>145201.94099999999</v>
      </c>
      <c r="H337" s="12">
        <v>189017.56700000001</v>
      </c>
      <c r="I337" s="12">
        <v>200482.435</v>
      </c>
      <c r="J337" s="12">
        <v>200482.435</v>
      </c>
      <c r="R337" s="18"/>
      <c r="T337" s="19"/>
      <c r="U337" s="19"/>
      <c r="V337" s="19"/>
    </row>
    <row r="338" spans="1:22" x14ac:dyDescent="0.3">
      <c r="A338" s="14" t="s">
        <v>13</v>
      </c>
      <c r="B338" s="15"/>
      <c r="C338" s="15">
        <v>71210.271999999997</v>
      </c>
      <c r="D338" s="15">
        <v>14107.782999999999</v>
      </c>
      <c r="E338" s="15">
        <v>21761.535</v>
      </c>
      <c r="F338" s="15">
        <v>10273.722</v>
      </c>
      <c r="G338" s="15">
        <v>44318.481</v>
      </c>
      <c r="H338" s="15">
        <v>7926.2129999999997</v>
      </c>
      <c r="I338" s="15"/>
      <c r="J338" s="15">
        <v>41399.324000000001</v>
      </c>
      <c r="R338" s="18"/>
      <c r="T338" s="19"/>
      <c r="U338" s="19"/>
      <c r="V338" s="19"/>
    </row>
    <row r="339" spans="1:22" x14ac:dyDescent="0.3">
      <c r="A339" s="14" t="s">
        <v>14</v>
      </c>
      <c r="B339" s="15"/>
      <c r="C339" s="15">
        <v>126902.611</v>
      </c>
      <c r="D339" s="15">
        <v>121538.156</v>
      </c>
      <c r="E339" s="15">
        <v>143489.30600000001</v>
      </c>
      <c r="F339" s="15">
        <v>141033.87100000001</v>
      </c>
      <c r="G339" s="15">
        <v>189520.42199999999</v>
      </c>
      <c r="H339" s="15">
        <v>196943.78</v>
      </c>
      <c r="I339" s="15">
        <v>200482.435</v>
      </c>
      <c r="J339" s="15">
        <v>241881.75899999999</v>
      </c>
      <c r="R339" s="18"/>
      <c r="T339" s="19"/>
      <c r="U339" s="19"/>
      <c r="V339" s="19"/>
    </row>
    <row r="340" spans="1:22" x14ac:dyDescent="0.3">
      <c r="A340" s="14" t="s">
        <v>15</v>
      </c>
      <c r="B340" s="15"/>
      <c r="C340" s="15">
        <v>-19472.238000000001</v>
      </c>
      <c r="D340" s="15">
        <v>189.61500000000001</v>
      </c>
      <c r="E340" s="15">
        <v>-12729.156999999999</v>
      </c>
      <c r="F340" s="15">
        <v>4168.07</v>
      </c>
      <c r="G340" s="15">
        <v>-502.85500000000002</v>
      </c>
      <c r="H340" s="15">
        <v>3538.6550000000002</v>
      </c>
      <c r="I340" s="15"/>
      <c r="J340" s="15">
        <v>5675.7240000000002</v>
      </c>
      <c r="R340" s="18"/>
      <c r="T340" s="19"/>
      <c r="U340" s="19"/>
      <c r="V340" s="19"/>
    </row>
    <row r="341" spans="1:22" x14ac:dyDescent="0.3">
      <c r="A341" s="16" t="s">
        <v>16</v>
      </c>
      <c r="B341" s="17"/>
      <c r="C341" s="17">
        <v>107430.37300000001</v>
      </c>
      <c r="D341" s="17">
        <v>121727.77099999999</v>
      </c>
      <c r="E341" s="17">
        <v>130760.149</v>
      </c>
      <c r="F341" s="17">
        <v>145201.94099999999</v>
      </c>
      <c r="G341" s="17">
        <v>189017.56700000001</v>
      </c>
      <c r="H341" s="17">
        <v>200482.435</v>
      </c>
      <c r="I341" s="17">
        <v>200482.435</v>
      </c>
      <c r="J341" s="17">
        <v>247557.48300000001</v>
      </c>
      <c r="R341" s="18"/>
      <c r="T341" s="19"/>
      <c r="U341" s="19"/>
      <c r="V341" s="19"/>
    </row>
    <row r="342" spans="1:22" ht="12.75" customHeight="1" x14ac:dyDescent="0.3">
      <c r="A342" s="6" t="s">
        <v>71</v>
      </c>
      <c r="B342" s="10"/>
      <c r="C342" s="10"/>
      <c r="D342" s="10"/>
      <c r="E342" s="10"/>
      <c r="F342" s="10"/>
      <c r="G342" s="10"/>
      <c r="H342" s="10"/>
      <c r="I342" s="10"/>
      <c r="J342" s="10"/>
      <c r="R342" s="3"/>
      <c r="T342" s="19"/>
      <c r="U342" s="19"/>
      <c r="V342" s="19"/>
    </row>
    <row r="343" spans="1:22" x14ac:dyDescent="0.3">
      <c r="A343" s="11" t="s">
        <v>12</v>
      </c>
      <c r="B343" s="12">
        <v>-14617.165999999999</v>
      </c>
      <c r="C343" s="12">
        <v>-37267.091999999997</v>
      </c>
      <c r="D343" s="12">
        <v>-47483.112999999998</v>
      </c>
      <c r="E343" s="12">
        <v>-83549.070000000007</v>
      </c>
      <c r="F343" s="12">
        <v>-95610.983999999997</v>
      </c>
      <c r="G343" s="12">
        <v>-78981.869000000006</v>
      </c>
      <c r="H343" s="12">
        <v>-107603.133</v>
      </c>
      <c r="I343" s="12">
        <v>-128182.22199999999</v>
      </c>
      <c r="J343" s="12">
        <v>-139058.48199999999</v>
      </c>
      <c r="R343" s="18"/>
      <c r="T343" s="19"/>
      <c r="U343" s="19"/>
      <c r="V343" s="19"/>
    </row>
    <row r="344" spans="1:22" x14ac:dyDescent="0.3">
      <c r="A344" s="14" t="s">
        <v>13</v>
      </c>
      <c r="B344" s="15">
        <v>-10094.370999999999</v>
      </c>
      <c r="C344" s="15"/>
      <c r="D344" s="15"/>
      <c r="E344" s="15"/>
      <c r="F344" s="15"/>
      <c r="G344" s="15"/>
      <c r="H344" s="15">
        <v>1223.7280000000001</v>
      </c>
      <c r="I344" s="15">
        <v>23.12</v>
      </c>
      <c r="J344" s="15">
        <v>20385.559000000001</v>
      </c>
      <c r="R344" s="18"/>
      <c r="T344" s="19"/>
      <c r="U344" s="19"/>
      <c r="V344" s="19"/>
    </row>
    <row r="345" spans="1:22" x14ac:dyDescent="0.3">
      <c r="A345" s="14" t="s">
        <v>14</v>
      </c>
      <c r="B345" s="15">
        <v>-24711.537</v>
      </c>
      <c r="C345" s="15">
        <v>-37267.091999999997</v>
      </c>
      <c r="D345" s="15">
        <v>-47483.112999999998</v>
      </c>
      <c r="E345" s="15">
        <v>-83549.070000000007</v>
      </c>
      <c r="F345" s="15">
        <v>-95610.983999999997</v>
      </c>
      <c r="G345" s="15">
        <v>-78981.869000000006</v>
      </c>
      <c r="H345" s="15">
        <v>-106379.405</v>
      </c>
      <c r="I345" s="15">
        <v>-128159.102</v>
      </c>
      <c r="J345" s="15">
        <v>-118672.923</v>
      </c>
      <c r="R345" s="18"/>
      <c r="T345" s="19"/>
      <c r="U345" s="19"/>
      <c r="V345" s="19"/>
    </row>
    <row r="346" spans="1:22" x14ac:dyDescent="0.3">
      <c r="A346" s="14" t="s">
        <v>15</v>
      </c>
      <c r="B346" s="15">
        <v>-12617.681</v>
      </c>
      <c r="C346" s="15">
        <v>-10460.563</v>
      </c>
      <c r="D346" s="15">
        <v>-11304.108</v>
      </c>
      <c r="E346" s="15">
        <v>-12253.38</v>
      </c>
      <c r="F346" s="15">
        <v>-13457.603999999999</v>
      </c>
      <c r="G346" s="15">
        <v>-14827.733</v>
      </c>
      <c r="H346" s="15">
        <v>-12048.028</v>
      </c>
      <c r="I346" s="15">
        <v>-14050.107</v>
      </c>
      <c r="J346" s="15">
        <v>-12015.822</v>
      </c>
      <c r="R346" s="18"/>
      <c r="T346" s="19"/>
      <c r="U346" s="19"/>
      <c r="V346" s="19"/>
    </row>
    <row r="347" spans="1:22" x14ac:dyDescent="0.3">
      <c r="A347" s="16" t="s">
        <v>16</v>
      </c>
      <c r="B347" s="17">
        <v>-37329.218000000001</v>
      </c>
      <c r="C347" s="17">
        <v>-47727.654999999999</v>
      </c>
      <c r="D347" s="17">
        <v>-58787.220999999998</v>
      </c>
      <c r="E347" s="17">
        <v>-95802.45</v>
      </c>
      <c r="F347" s="17">
        <v>-109068.588</v>
      </c>
      <c r="G347" s="17">
        <v>-93809.601999999999</v>
      </c>
      <c r="H347" s="17">
        <v>-118427.433</v>
      </c>
      <c r="I347" s="17">
        <v>-142209.209</v>
      </c>
      <c r="J347" s="17">
        <v>-130688.745</v>
      </c>
      <c r="R347" s="18"/>
      <c r="T347" s="19"/>
      <c r="U347" s="19"/>
      <c r="V347" s="19"/>
    </row>
    <row r="348" spans="1:22" ht="12.75" customHeight="1" x14ac:dyDescent="0.3">
      <c r="A348" s="6" t="s">
        <v>72</v>
      </c>
      <c r="B348" s="10"/>
      <c r="C348" s="10"/>
      <c r="D348" s="10"/>
      <c r="E348" s="10"/>
      <c r="F348" s="10"/>
      <c r="G348" s="10"/>
      <c r="H348" s="10"/>
      <c r="I348" s="10"/>
      <c r="J348" s="10"/>
      <c r="R348" s="3"/>
      <c r="T348" s="19"/>
      <c r="U348" s="19"/>
      <c r="V348" s="19"/>
    </row>
    <row r="349" spans="1:22" x14ac:dyDescent="0.3">
      <c r="A349" s="11" t="s">
        <v>12</v>
      </c>
      <c r="B349" s="12">
        <v>6642.6149999999998</v>
      </c>
      <c r="C349" s="12">
        <v>-16049.35</v>
      </c>
      <c r="D349" s="12">
        <v>-96112.426000000007</v>
      </c>
      <c r="E349" s="12">
        <v>-120718.738</v>
      </c>
      <c r="F349" s="12">
        <v>-171667.83900000001</v>
      </c>
      <c r="G349" s="12">
        <v>-239772.79999999999</v>
      </c>
      <c r="H349" s="12">
        <v>-291339.87400000001</v>
      </c>
      <c r="I349" s="12">
        <v>-309492.23599999998</v>
      </c>
      <c r="J349" s="12">
        <v>-344715.37099999998</v>
      </c>
      <c r="R349" s="18"/>
      <c r="T349" s="19"/>
      <c r="U349" s="19"/>
      <c r="V349" s="19"/>
    </row>
    <row r="350" spans="1:22" x14ac:dyDescent="0.3">
      <c r="A350" s="14" t="s">
        <v>13</v>
      </c>
      <c r="B350" s="15">
        <v>196632.72899999999</v>
      </c>
      <c r="C350" s="15">
        <v>41016.873</v>
      </c>
      <c r="D350" s="15">
        <v>65458.413</v>
      </c>
      <c r="E350" s="15">
        <v>55660.78</v>
      </c>
      <c r="F350" s="15">
        <v>28896.94</v>
      </c>
      <c r="G350" s="15">
        <v>45670.18</v>
      </c>
      <c r="H350" s="15">
        <v>62776.712</v>
      </c>
      <c r="I350" s="15">
        <v>20818.342000000001</v>
      </c>
      <c r="J350" s="15">
        <v>43459.307000000001</v>
      </c>
      <c r="R350" s="18"/>
      <c r="T350" s="19"/>
      <c r="U350" s="19"/>
      <c r="V350" s="19"/>
    </row>
    <row r="351" spans="1:22" x14ac:dyDescent="0.3">
      <c r="A351" s="14" t="s">
        <v>14</v>
      </c>
      <c r="B351" s="15">
        <v>203275.34400000001</v>
      </c>
      <c r="C351" s="15">
        <v>24967.523000000001</v>
      </c>
      <c r="D351" s="15">
        <v>-30654.012999999999</v>
      </c>
      <c r="E351" s="15">
        <v>-65057.957999999999</v>
      </c>
      <c r="F351" s="15">
        <v>-142770.899</v>
      </c>
      <c r="G351" s="15">
        <v>-194102.62</v>
      </c>
      <c r="H351" s="15">
        <v>-228563.16200000001</v>
      </c>
      <c r="I351" s="15">
        <v>-288673.89399999997</v>
      </c>
      <c r="J351" s="15">
        <v>-301256.06400000001</v>
      </c>
      <c r="R351" s="18"/>
      <c r="T351" s="19"/>
      <c r="U351" s="19"/>
      <c r="V351" s="19"/>
    </row>
    <row r="352" spans="1:22" x14ac:dyDescent="0.3">
      <c r="A352" s="14" t="s">
        <v>15</v>
      </c>
      <c r="B352" s="15">
        <v>-189524.46599999999</v>
      </c>
      <c r="C352" s="15">
        <v>-121079.94899999999</v>
      </c>
      <c r="D352" s="15">
        <v>-90064.725000000006</v>
      </c>
      <c r="E352" s="15">
        <v>-106609.88099999999</v>
      </c>
      <c r="F352" s="15">
        <v>-97001.900999999998</v>
      </c>
      <c r="G352" s="15">
        <v>-97237.254000000001</v>
      </c>
      <c r="H352" s="15">
        <v>-80929.073999999993</v>
      </c>
      <c r="I352" s="15">
        <v>-56041.476999999999</v>
      </c>
      <c r="J352" s="15">
        <v>-119060.838</v>
      </c>
      <c r="R352" s="18"/>
      <c r="T352" s="19"/>
      <c r="U352" s="19"/>
      <c r="V352" s="19"/>
    </row>
    <row r="353" spans="1:22" x14ac:dyDescent="0.3">
      <c r="A353" s="16" t="s">
        <v>16</v>
      </c>
      <c r="B353" s="17">
        <v>13750.878000000001</v>
      </c>
      <c r="C353" s="17">
        <v>-96112.426000000007</v>
      </c>
      <c r="D353" s="17">
        <v>-120718.738</v>
      </c>
      <c r="E353" s="17">
        <v>-171667.83900000001</v>
      </c>
      <c r="F353" s="17">
        <v>-239772.79999999999</v>
      </c>
      <c r="G353" s="17">
        <v>-291339.87400000001</v>
      </c>
      <c r="H353" s="17">
        <v>-309492.23599999998</v>
      </c>
      <c r="I353" s="17">
        <v>-344715.37099999998</v>
      </c>
      <c r="J353" s="17">
        <v>-420316.902</v>
      </c>
      <c r="R353" s="18"/>
      <c r="T353" s="19"/>
      <c r="U353" s="19"/>
      <c r="V353" s="19"/>
    </row>
    <row r="354" spans="1:22" ht="12.75" customHeight="1" x14ac:dyDescent="0.3">
      <c r="A354" s="6" t="s">
        <v>73</v>
      </c>
      <c r="B354" s="10"/>
      <c r="C354" s="10"/>
      <c r="D354" s="10"/>
      <c r="E354" s="10"/>
      <c r="F354" s="10"/>
      <c r="G354" s="10"/>
      <c r="H354" s="10"/>
      <c r="I354" s="10"/>
      <c r="J354" s="10"/>
      <c r="R354" s="3"/>
      <c r="T354" s="19"/>
      <c r="U354" s="19"/>
      <c r="V354" s="19"/>
    </row>
    <row r="355" spans="1:22" x14ac:dyDescent="0.3">
      <c r="A355" s="11" t="s">
        <v>12</v>
      </c>
      <c r="B355" s="12">
        <v>6046.2049999999999</v>
      </c>
      <c r="C355" s="12">
        <v>46285.41</v>
      </c>
      <c r="D355" s="12">
        <v>-3552.8290000000002</v>
      </c>
      <c r="E355" s="12">
        <v>-34046.985999999997</v>
      </c>
      <c r="F355" s="12">
        <v>-99264.486000000004</v>
      </c>
      <c r="G355" s="12">
        <v>-129521.648</v>
      </c>
      <c r="H355" s="12">
        <v>-130492.549</v>
      </c>
      <c r="I355" s="12">
        <v>-137973.39499999999</v>
      </c>
      <c r="J355" s="12">
        <v>-166604.15400000001</v>
      </c>
      <c r="R355" s="18"/>
      <c r="T355" s="19"/>
      <c r="U355" s="19"/>
      <c r="V355" s="19"/>
    </row>
    <row r="356" spans="1:22" x14ac:dyDescent="0.3">
      <c r="A356" s="14" t="s">
        <v>13</v>
      </c>
      <c r="B356" s="15">
        <v>164720.18799999999</v>
      </c>
      <c r="C356" s="15">
        <v>61845.404000000002</v>
      </c>
      <c r="D356" s="15">
        <v>44766.118999999999</v>
      </c>
      <c r="E356" s="15">
        <v>39487.248</v>
      </c>
      <c r="F356" s="15">
        <v>32110.579000000002</v>
      </c>
      <c r="G356" s="15">
        <v>146681.23800000001</v>
      </c>
      <c r="H356" s="15">
        <v>34919.911</v>
      </c>
      <c r="I356" s="15">
        <v>70035.546000000002</v>
      </c>
      <c r="J356" s="15">
        <v>158508.12599999999</v>
      </c>
      <c r="R356" s="18"/>
      <c r="T356" s="19"/>
      <c r="U356" s="19"/>
      <c r="V356" s="19"/>
    </row>
    <row r="357" spans="1:22" x14ac:dyDescent="0.3">
      <c r="A357" s="14" t="s">
        <v>14</v>
      </c>
      <c r="B357" s="15">
        <v>170766.39300000001</v>
      </c>
      <c r="C357" s="15">
        <v>108130.814</v>
      </c>
      <c r="D357" s="15">
        <v>41213.29</v>
      </c>
      <c r="E357" s="15">
        <v>5440.2619999999997</v>
      </c>
      <c r="F357" s="15">
        <v>-67153.907000000007</v>
      </c>
      <c r="G357" s="15">
        <v>17159.59</v>
      </c>
      <c r="H357" s="15">
        <v>-95572.638000000006</v>
      </c>
      <c r="I357" s="15">
        <v>-67937.849000000002</v>
      </c>
      <c r="J357" s="15">
        <v>-8096.0280000000002</v>
      </c>
      <c r="R357" s="18"/>
      <c r="T357" s="19"/>
      <c r="U357" s="19"/>
      <c r="V357" s="19"/>
    </row>
    <row r="358" spans="1:22" x14ac:dyDescent="0.3">
      <c r="A358" s="14" t="s">
        <v>15</v>
      </c>
      <c r="B358" s="15">
        <v>-118434.77800000001</v>
      </c>
      <c r="C358" s="15">
        <v>-117751.336</v>
      </c>
      <c r="D358" s="15">
        <v>-75260.275999999998</v>
      </c>
      <c r="E358" s="15">
        <v>-104704.74800000001</v>
      </c>
      <c r="F358" s="15">
        <v>-62369.366999999998</v>
      </c>
      <c r="G358" s="15">
        <v>-147653.72399999999</v>
      </c>
      <c r="H358" s="15">
        <v>-42400.756999999998</v>
      </c>
      <c r="I358" s="15">
        <v>-98666.290999999997</v>
      </c>
      <c r="J358" s="15">
        <v>-170065.31200000001</v>
      </c>
      <c r="R358" s="18"/>
      <c r="T358" s="19"/>
      <c r="U358" s="19"/>
      <c r="V358" s="19"/>
    </row>
    <row r="359" spans="1:22" x14ac:dyDescent="0.3">
      <c r="A359" s="16" t="s">
        <v>16</v>
      </c>
      <c r="B359" s="17">
        <v>52331.614999999998</v>
      </c>
      <c r="C359" s="17">
        <v>-9620.5220000000008</v>
      </c>
      <c r="D359" s="17">
        <v>-34046.985999999997</v>
      </c>
      <c r="E359" s="17">
        <v>-99264.486000000004</v>
      </c>
      <c r="F359" s="17">
        <v>-129523.274</v>
      </c>
      <c r="G359" s="17">
        <v>-130494.13400000001</v>
      </c>
      <c r="H359" s="17">
        <v>-137973.39499999999</v>
      </c>
      <c r="I359" s="17">
        <v>-166604.14000000001</v>
      </c>
      <c r="J359" s="17">
        <v>-178161.34</v>
      </c>
      <c r="R359" s="18"/>
      <c r="T359" s="19"/>
      <c r="U359" s="19"/>
      <c r="V359" s="19"/>
    </row>
    <row r="360" spans="1:22" ht="12.75" customHeight="1" x14ac:dyDescent="0.3">
      <c r="A360" s="6" t="s">
        <v>74</v>
      </c>
      <c r="B360" s="10"/>
      <c r="C360" s="10"/>
      <c r="D360" s="10"/>
      <c r="E360" s="10"/>
      <c r="F360" s="10"/>
      <c r="G360" s="10"/>
      <c r="H360" s="10"/>
      <c r="I360" s="10"/>
      <c r="J360" s="10"/>
      <c r="R360" s="3"/>
      <c r="T360" s="19"/>
      <c r="U360" s="19"/>
      <c r="V360" s="19"/>
    </row>
    <row r="361" spans="1:22" x14ac:dyDescent="0.3">
      <c r="A361" s="11" t="s">
        <v>12</v>
      </c>
      <c r="B361" s="12">
        <v>82888.111000000004</v>
      </c>
      <c r="C361" s="12">
        <v>122422.82</v>
      </c>
      <c r="D361" s="12">
        <v>188596.495</v>
      </c>
      <c r="E361" s="12">
        <v>248018.51500000001</v>
      </c>
      <c r="F361" s="12">
        <v>414115.73</v>
      </c>
      <c r="G361" s="12">
        <v>423550.35700000002</v>
      </c>
      <c r="H361" s="12">
        <v>365410.95199999999</v>
      </c>
      <c r="I361" s="12">
        <v>317821.99099999998</v>
      </c>
      <c r="J361" s="12">
        <v>459196.74800000002</v>
      </c>
      <c r="R361" s="18"/>
      <c r="T361" s="19"/>
      <c r="U361" s="19"/>
      <c r="V361" s="19"/>
    </row>
    <row r="362" spans="1:22" x14ac:dyDescent="0.3">
      <c r="A362" s="14" t="s">
        <v>13</v>
      </c>
      <c r="B362" s="15">
        <v>232848.21100000001</v>
      </c>
      <c r="C362" s="15">
        <v>147947.43299999999</v>
      </c>
      <c r="D362" s="15">
        <v>99758.19</v>
      </c>
      <c r="E362" s="15">
        <v>276627.5</v>
      </c>
      <c r="F362" s="15">
        <v>119482.758</v>
      </c>
      <c r="G362" s="15">
        <v>200152.677</v>
      </c>
      <c r="H362" s="15">
        <v>158354.364</v>
      </c>
      <c r="I362" s="15">
        <v>174442.54699999999</v>
      </c>
      <c r="J362" s="15">
        <v>311375.10399999999</v>
      </c>
      <c r="R362" s="18"/>
      <c r="T362" s="19"/>
      <c r="U362" s="19"/>
      <c r="V362" s="19"/>
    </row>
    <row r="363" spans="1:22" x14ac:dyDescent="0.3">
      <c r="A363" s="14" t="s">
        <v>14</v>
      </c>
      <c r="B363" s="15">
        <v>315736.32199999999</v>
      </c>
      <c r="C363" s="15">
        <v>270370.25300000003</v>
      </c>
      <c r="D363" s="15">
        <v>288354.685</v>
      </c>
      <c r="E363" s="15">
        <v>524646.01500000001</v>
      </c>
      <c r="F363" s="15">
        <v>533598.48800000001</v>
      </c>
      <c r="G363" s="15">
        <v>623703.03399999999</v>
      </c>
      <c r="H363" s="15">
        <v>523765.31599999999</v>
      </c>
      <c r="I363" s="15">
        <v>492264.538</v>
      </c>
      <c r="J363" s="15">
        <v>770571.85199999996</v>
      </c>
      <c r="R363" s="18"/>
      <c r="T363" s="19"/>
      <c r="U363" s="19"/>
      <c r="V363" s="19"/>
    </row>
    <row r="364" spans="1:22" x14ac:dyDescent="0.3">
      <c r="A364" s="14" t="s">
        <v>15</v>
      </c>
      <c r="B364" s="15">
        <v>-193313.50200000001</v>
      </c>
      <c r="C364" s="15">
        <v>-81773.758000000002</v>
      </c>
      <c r="D364" s="15">
        <v>-40336.17</v>
      </c>
      <c r="E364" s="15">
        <v>-110530.285</v>
      </c>
      <c r="F364" s="15">
        <v>-110048.13099999999</v>
      </c>
      <c r="G364" s="15">
        <v>-132699.149</v>
      </c>
      <c r="H364" s="15">
        <v>-331536.25799999997</v>
      </c>
      <c r="I364" s="15">
        <v>-33067.79</v>
      </c>
      <c r="J364" s="15">
        <v>-110002.05499999999</v>
      </c>
      <c r="R364" s="18"/>
      <c r="T364" s="19"/>
      <c r="U364" s="19"/>
      <c r="V364" s="19"/>
    </row>
    <row r="365" spans="1:22" x14ac:dyDescent="0.3">
      <c r="A365" s="16" t="s">
        <v>16</v>
      </c>
      <c r="B365" s="17">
        <v>122422.82</v>
      </c>
      <c r="C365" s="17">
        <v>188596.495</v>
      </c>
      <c r="D365" s="17">
        <v>248018.51500000001</v>
      </c>
      <c r="E365" s="17">
        <v>414115.73</v>
      </c>
      <c r="F365" s="17">
        <v>423550.35700000002</v>
      </c>
      <c r="G365" s="17">
        <v>491003.88500000001</v>
      </c>
      <c r="H365" s="17">
        <v>192229.05799999999</v>
      </c>
      <c r="I365" s="17">
        <v>459196.74800000002</v>
      </c>
      <c r="J365" s="17">
        <v>660569.79700000002</v>
      </c>
      <c r="R365" s="18"/>
      <c r="T365" s="19"/>
      <c r="U365" s="19"/>
      <c r="V365" s="19"/>
    </row>
    <row r="366" spans="1:22" ht="12.75" customHeight="1" x14ac:dyDescent="0.3">
      <c r="A366" s="6" t="s">
        <v>75</v>
      </c>
      <c r="B366" s="10"/>
      <c r="C366" s="10"/>
      <c r="D366" s="10"/>
      <c r="E366" s="10"/>
      <c r="F366" s="10"/>
      <c r="G366" s="10"/>
      <c r="H366" s="10"/>
      <c r="I366" s="10"/>
      <c r="J366" s="10"/>
      <c r="R366" s="3"/>
      <c r="T366" s="19"/>
      <c r="U366" s="19"/>
      <c r="V366" s="19"/>
    </row>
    <row r="367" spans="1:22" x14ac:dyDescent="0.3">
      <c r="A367" s="11" t="s">
        <v>12</v>
      </c>
      <c r="B367" s="12">
        <v>-147666.26300000001</v>
      </c>
      <c r="C367" s="12">
        <v>-136358.08499999999</v>
      </c>
      <c r="D367" s="12">
        <v>-163938.166</v>
      </c>
      <c r="E367" s="12">
        <v>-166465.929</v>
      </c>
      <c r="F367" s="12">
        <v>-166372.641</v>
      </c>
      <c r="G367" s="12">
        <v>-166000.182</v>
      </c>
      <c r="H367" s="12">
        <v>-169723.837</v>
      </c>
      <c r="I367" s="12">
        <v>-179855.60800000001</v>
      </c>
      <c r="J367" s="12">
        <v>-182641.11600000001</v>
      </c>
      <c r="R367" s="18"/>
      <c r="T367" s="19"/>
      <c r="U367" s="19"/>
      <c r="V367" s="19"/>
    </row>
    <row r="368" spans="1:22" x14ac:dyDescent="0.3">
      <c r="A368" s="14" t="s">
        <v>13</v>
      </c>
      <c r="B368" s="15">
        <v>60881.65</v>
      </c>
      <c r="C368" s="15">
        <v>2657.9540000000002</v>
      </c>
      <c r="D368" s="15">
        <v>2205.5520000000001</v>
      </c>
      <c r="E368" s="15">
        <v>3914.319</v>
      </c>
      <c r="F368" s="15">
        <v>2161.3159999999998</v>
      </c>
      <c r="G368" s="15">
        <v>46888.074999999997</v>
      </c>
      <c r="H368" s="15">
        <v>1374.59</v>
      </c>
      <c r="I368" s="15">
        <v>3565.8510000000001</v>
      </c>
      <c r="J368" s="15">
        <v>38311.688000000002</v>
      </c>
      <c r="R368" s="18"/>
      <c r="T368" s="19"/>
      <c r="U368" s="19"/>
      <c r="V368" s="19"/>
    </row>
    <row r="369" spans="1:22" x14ac:dyDescent="0.3">
      <c r="A369" s="14" t="s">
        <v>14</v>
      </c>
      <c r="B369" s="15">
        <v>-86784.612999999998</v>
      </c>
      <c r="C369" s="15">
        <v>-133700.13099999999</v>
      </c>
      <c r="D369" s="15">
        <v>-161732.614</v>
      </c>
      <c r="E369" s="15">
        <v>-162551.60999999999</v>
      </c>
      <c r="F369" s="15">
        <v>-164211.32500000001</v>
      </c>
      <c r="G369" s="15">
        <v>-119112.107</v>
      </c>
      <c r="H369" s="15">
        <v>-168349.247</v>
      </c>
      <c r="I369" s="15">
        <v>-176289.75700000001</v>
      </c>
      <c r="J369" s="15">
        <v>-144329.42800000001</v>
      </c>
      <c r="R369" s="18"/>
      <c r="T369" s="19"/>
      <c r="U369" s="19"/>
      <c r="V369" s="19"/>
    </row>
    <row r="370" spans="1:22" x14ac:dyDescent="0.3">
      <c r="A370" s="14" t="s">
        <v>15</v>
      </c>
      <c r="B370" s="15">
        <v>-47224.478999999999</v>
      </c>
      <c r="C370" s="15">
        <v>-30238.035</v>
      </c>
      <c r="D370" s="15">
        <v>-4733.3149999999996</v>
      </c>
      <c r="E370" s="15">
        <v>-3703.3020000000001</v>
      </c>
      <c r="F370" s="15">
        <v>-1788.857</v>
      </c>
      <c r="G370" s="15">
        <v>-50611.73</v>
      </c>
      <c r="H370" s="15">
        <v>-11506.361000000001</v>
      </c>
      <c r="I370" s="15">
        <v>-6351.3590000000004</v>
      </c>
      <c r="J370" s="15">
        <v>-48568.809000000001</v>
      </c>
      <c r="R370" s="18"/>
      <c r="T370" s="19"/>
      <c r="U370" s="19"/>
      <c r="V370" s="19"/>
    </row>
    <row r="371" spans="1:22" x14ac:dyDescent="0.3">
      <c r="A371" s="16" t="s">
        <v>16</v>
      </c>
      <c r="B371" s="17">
        <v>-134009.092</v>
      </c>
      <c r="C371" s="17">
        <v>-163938.166</v>
      </c>
      <c r="D371" s="17">
        <v>-166465.929</v>
      </c>
      <c r="E371" s="17">
        <v>-166254.91200000001</v>
      </c>
      <c r="F371" s="17">
        <v>-166000.182</v>
      </c>
      <c r="G371" s="17">
        <v>-169723.837</v>
      </c>
      <c r="H371" s="17">
        <v>-179855.60800000001</v>
      </c>
      <c r="I371" s="17">
        <v>-182641.11600000001</v>
      </c>
      <c r="J371" s="17">
        <v>-192898.23699999999</v>
      </c>
      <c r="R371" s="18"/>
      <c r="T371" s="19"/>
      <c r="U371" s="19"/>
      <c r="V371" s="19"/>
    </row>
    <row r="372" spans="1:22" ht="12.75" customHeight="1" x14ac:dyDescent="0.3">
      <c r="A372" s="6" t="s">
        <v>76</v>
      </c>
      <c r="B372" s="10"/>
      <c r="C372" s="10"/>
      <c r="D372" s="10"/>
      <c r="E372" s="10"/>
      <c r="F372" s="10"/>
      <c r="G372" s="10"/>
      <c r="H372" s="10"/>
      <c r="I372" s="10"/>
      <c r="J372" s="10"/>
      <c r="R372" s="3"/>
      <c r="T372" s="19"/>
      <c r="U372" s="19"/>
      <c r="V372" s="19"/>
    </row>
    <row r="373" spans="1:22" x14ac:dyDescent="0.3">
      <c r="A373" s="11" t="s">
        <v>12</v>
      </c>
      <c r="B373" s="12">
        <v>163293.429</v>
      </c>
      <c r="C373" s="12">
        <v>224334.77100000001</v>
      </c>
      <c r="D373" s="12">
        <v>174843.633</v>
      </c>
      <c r="E373" s="12">
        <v>150722.59299999999</v>
      </c>
      <c r="F373" s="12">
        <v>109489.155</v>
      </c>
      <c r="G373" s="12">
        <v>113289.878</v>
      </c>
      <c r="H373" s="12">
        <v>166231.242</v>
      </c>
      <c r="I373" s="12">
        <v>123848.41800000001</v>
      </c>
      <c r="J373" s="12">
        <v>176755.33300000001</v>
      </c>
      <c r="R373" s="18"/>
      <c r="T373" s="19"/>
      <c r="U373" s="19"/>
      <c r="V373" s="19"/>
    </row>
    <row r="374" spans="1:22" x14ac:dyDescent="0.3">
      <c r="A374" s="14" t="s">
        <v>13</v>
      </c>
      <c r="B374" s="15">
        <v>77041.497000000003</v>
      </c>
      <c r="C374" s="15">
        <v>5022.1840000000002</v>
      </c>
      <c r="D374" s="15">
        <v>1596.241</v>
      </c>
      <c r="E374" s="15">
        <v>622.87599999999998</v>
      </c>
      <c r="F374" s="15">
        <v>35901.247000000003</v>
      </c>
      <c r="G374" s="15">
        <v>63062.686999999998</v>
      </c>
      <c r="H374" s="15">
        <v>2595.9189999999999</v>
      </c>
      <c r="I374" s="15">
        <v>46399.964999999997</v>
      </c>
      <c r="J374" s="15">
        <v>58900.11</v>
      </c>
      <c r="R374" s="18"/>
      <c r="T374" s="19"/>
      <c r="U374" s="19"/>
      <c r="V374" s="19"/>
    </row>
    <row r="375" spans="1:22" x14ac:dyDescent="0.3">
      <c r="A375" s="14" t="s">
        <v>14</v>
      </c>
      <c r="B375" s="15">
        <v>240334.92600000001</v>
      </c>
      <c r="C375" s="15">
        <v>229356.95499999999</v>
      </c>
      <c r="D375" s="15">
        <v>176439.87400000001</v>
      </c>
      <c r="E375" s="15">
        <v>151345.46900000001</v>
      </c>
      <c r="F375" s="15">
        <v>145390.402</v>
      </c>
      <c r="G375" s="15">
        <v>176352.565</v>
      </c>
      <c r="H375" s="15">
        <v>168827.16099999999</v>
      </c>
      <c r="I375" s="15">
        <v>170248.383</v>
      </c>
      <c r="J375" s="15">
        <v>235655.443</v>
      </c>
      <c r="R375" s="18"/>
      <c r="T375" s="19"/>
      <c r="U375" s="19"/>
      <c r="V375" s="19"/>
    </row>
    <row r="376" spans="1:22" x14ac:dyDescent="0.3">
      <c r="A376" s="14" t="s">
        <v>15</v>
      </c>
      <c r="B376" s="15">
        <v>-16000.155000000001</v>
      </c>
      <c r="C376" s="15">
        <v>-54513.322</v>
      </c>
      <c r="D376" s="15">
        <v>-25717.280999999999</v>
      </c>
      <c r="E376" s="15">
        <v>-41856.313999999998</v>
      </c>
      <c r="F376" s="15">
        <v>-32100.524000000001</v>
      </c>
      <c r="G376" s="15">
        <v>-10121.323</v>
      </c>
      <c r="H376" s="15">
        <v>-44978.743000000002</v>
      </c>
      <c r="I376" s="15">
        <v>6506.95</v>
      </c>
      <c r="J376" s="15">
        <v>-41473.186999999998</v>
      </c>
      <c r="R376" s="18"/>
      <c r="T376" s="19"/>
      <c r="U376" s="19"/>
      <c r="V376" s="19"/>
    </row>
    <row r="377" spans="1:22" x14ac:dyDescent="0.3">
      <c r="A377" s="16" t="s">
        <v>16</v>
      </c>
      <c r="B377" s="17">
        <v>224334.77100000001</v>
      </c>
      <c r="C377" s="17">
        <v>174843.633</v>
      </c>
      <c r="D377" s="17">
        <v>150722.59299999999</v>
      </c>
      <c r="E377" s="17">
        <v>109489.155</v>
      </c>
      <c r="F377" s="17">
        <v>113289.878</v>
      </c>
      <c r="G377" s="17">
        <v>166231.242</v>
      </c>
      <c r="H377" s="17">
        <v>123848.41800000001</v>
      </c>
      <c r="I377" s="17">
        <v>176755.33300000001</v>
      </c>
      <c r="J377" s="17">
        <v>194182.25599999999</v>
      </c>
      <c r="R377" s="18"/>
      <c r="T377" s="19"/>
      <c r="U377" s="19"/>
      <c r="V377" s="19"/>
    </row>
    <row r="378" spans="1:22" x14ac:dyDescent="0.3">
      <c r="A378" s="20" t="s">
        <v>9</v>
      </c>
      <c r="B378" s="21"/>
      <c r="C378" s="21"/>
      <c r="D378" s="21"/>
      <c r="E378" s="21"/>
      <c r="F378" s="21"/>
      <c r="G378" s="21"/>
      <c r="H378" s="21"/>
      <c r="I378" s="21"/>
      <c r="J378" s="21"/>
      <c r="R378" s="3"/>
      <c r="T378" s="19"/>
      <c r="U378" s="19"/>
      <c r="V378" s="19"/>
    </row>
    <row r="379" spans="1:22" ht="12.75" customHeight="1" x14ac:dyDescent="0.3">
      <c r="A379" s="6" t="s">
        <v>77</v>
      </c>
      <c r="B379" s="10"/>
      <c r="C379" s="10"/>
      <c r="D379" s="10"/>
      <c r="E379" s="10"/>
      <c r="F379" s="10"/>
      <c r="G379" s="10"/>
      <c r="H379" s="10"/>
      <c r="I379" s="10"/>
      <c r="J379" s="10"/>
      <c r="R379" s="3"/>
      <c r="T379" s="19"/>
      <c r="U379" s="19"/>
      <c r="V379" s="19"/>
    </row>
    <row r="380" spans="1:22" ht="12.75" customHeight="1" x14ac:dyDescent="0.3">
      <c r="A380" s="6" t="s">
        <v>78</v>
      </c>
      <c r="B380" s="10"/>
      <c r="C380" s="10"/>
      <c r="D380" s="10"/>
      <c r="E380" s="10"/>
      <c r="F380" s="10"/>
      <c r="G380" s="10"/>
      <c r="H380" s="10"/>
      <c r="I380" s="10"/>
      <c r="J380" s="10"/>
      <c r="R380" s="3"/>
      <c r="T380" s="19"/>
      <c r="U380" s="19"/>
      <c r="V380" s="19"/>
    </row>
    <row r="381" spans="1:22" x14ac:dyDescent="0.3">
      <c r="A381" s="11" t="s">
        <v>12</v>
      </c>
      <c r="B381" s="12">
        <v>1197510.689</v>
      </c>
      <c r="C381" s="12">
        <v>-3476971.4309999999</v>
      </c>
      <c r="D381" s="12">
        <v>-5096204.8329999996</v>
      </c>
      <c r="E381" s="12">
        <v>-7399402.8130000001</v>
      </c>
      <c r="F381" s="12">
        <v>-9513418.6410000008</v>
      </c>
      <c r="G381" s="12">
        <v>-12070471.753</v>
      </c>
      <c r="H381" s="12">
        <v>-12883436.286</v>
      </c>
      <c r="I381" s="12">
        <v>-15820931.987</v>
      </c>
      <c r="J381" s="12">
        <v>-16427309.527000001</v>
      </c>
      <c r="R381" s="18"/>
      <c r="T381" s="19"/>
      <c r="U381" s="19"/>
      <c r="V381" s="19"/>
    </row>
    <row r="382" spans="1:22" x14ac:dyDescent="0.3">
      <c r="A382" s="14" t="s">
        <v>13</v>
      </c>
      <c r="B382" s="15">
        <v>2956160.6030000001</v>
      </c>
      <c r="C382" s="15">
        <v>4836970.5480000004</v>
      </c>
      <c r="D382" s="15">
        <v>3734390.179</v>
      </c>
      <c r="E382" s="15">
        <v>3831227.4929999998</v>
      </c>
      <c r="F382" s="15">
        <v>3998095.8489999999</v>
      </c>
      <c r="G382" s="15">
        <v>5669837.9040000001</v>
      </c>
      <c r="H382" s="15">
        <v>2966836.05</v>
      </c>
      <c r="I382" s="15">
        <v>3175208.53</v>
      </c>
      <c r="J382" s="15">
        <v>6380687.2139999997</v>
      </c>
      <c r="R382" s="18"/>
      <c r="T382" s="19"/>
      <c r="U382" s="19"/>
      <c r="V382" s="19"/>
    </row>
    <row r="383" spans="1:22" x14ac:dyDescent="0.3">
      <c r="A383" s="14" t="s">
        <v>14</v>
      </c>
      <c r="B383" s="15">
        <v>4153671.2919999999</v>
      </c>
      <c r="C383" s="15">
        <v>1359999.1170000001</v>
      </c>
      <c r="D383" s="15">
        <v>-1361814.6540000001</v>
      </c>
      <c r="E383" s="15">
        <v>-3568175.32</v>
      </c>
      <c r="F383" s="15">
        <v>-5515322.7920000004</v>
      </c>
      <c r="G383" s="15">
        <v>-6400633.8490000004</v>
      </c>
      <c r="H383" s="15">
        <v>-9916600.2359999996</v>
      </c>
      <c r="I383" s="15">
        <v>-12645723.457</v>
      </c>
      <c r="J383" s="15">
        <v>-10046622.312999999</v>
      </c>
      <c r="R383" s="18"/>
      <c r="T383" s="19"/>
      <c r="U383" s="19"/>
      <c r="V383" s="19"/>
    </row>
    <row r="384" spans="1:22" x14ac:dyDescent="0.3">
      <c r="A384" s="14" t="s">
        <v>15</v>
      </c>
      <c r="B384" s="15">
        <v>-7630642.7230000002</v>
      </c>
      <c r="C384" s="15">
        <v>-6456203.9500000002</v>
      </c>
      <c r="D384" s="15">
        <v>-6037588.159</v>
      </c>
      <c r="E384" s="15">
        <v>-5945243.3210000005</v>
      </c>
      <c r="F384" s="15">
        <v>-6555148.9610000001</v>
      </c>
      <c r="G384" s="15">
        <v>-5603759.1919999998</v>
      </c>
      <c r="H384" s="15">
        <v>-6783374.9960000003</v>
      </c>
      <c r="I384" s="15">
        <v>-3781586.07</v>
      </c>
      <c r="J384" s="15">
        <v>-6171310.3439999996</v>
      </c>
      <c r="R384" s="18"/>
      <c r="T384" s="19"/>
      <c r="U384" s="19"/>
      <c r="V384" s="19"/>
    </row>
    <row r="385" spans="1:22" x14ac:dyDescent="0.3">
      <c r="A385" s="16" t="s">
        <v>16</v>
      </c>
      <c r="B385" s="17">
        <v>-3476971.4309999999</v>
      </c>
      <c r="C385" s="17">
        <v>-5096204.8329999996</v>
      </c>
      <c r="D385" s="17">
        <v>-7399402.8130000001</v>
      </c>
      <c r="E385" s="17">
        <v>-9513418.6410000008</v>
      </c>
      <c r="F385" s="17">
        <v>-12070471.753</v>
      </c>
      <c r="G385" s="17">
        <v>-12004393.040999999</v>
      </c>
      <c r="H385" s="17">
        <v>-16699975.232000001</v>
      </c>
      <c r="I385" s="17">
        <v>-16427309.527000001</v>
      </c>
      <c r="J385" s="17">
        <v>-16217932.657</v>
      </c>
      <c r="R385" s="18"/>
      <c r="T385" s="19"/>
      <c r="U385" s="19"/>
      <c r="V385" s="19"/>
    </row>
    <row r="386" spans="1:22" ht="12.75" customHeight="1" x14ac:dyDescent="0.3">
      <c r="A386" s="6" t="s">
        <v>79</v>
      </c>
      <c r="B386" s="10"/>
      <c r="C386" s="10"/>
      <c r="D386" s="10"/>
      <c r="E386" s="10"/>
      <c r="F386" s="10"/>
      <c r="G386" s="10"/>
      <c r="H386" s="10"/>
      <c r="I386" s="10"/>
      <c r="J386" s="10"/>
      <c r="R386" s="3"/>
      <c r="T386" s="19"/>
      <c r="U386" s="19"/>
      <c r="V386" s="19"/>
    </row>
    <row r="387" spans="1:22" x14ac:dyDescent="0.3">
      <c r="A387" s="11" t="s">
        <v>12</v>
      </c>
      <c r="B387" s="12">
        <v>-4918533.642</v>
      </c>
      <c r="C387" s="12">
        <v>561953.52099999995</v>
      </c>
      <c r="D387" s="12">
        <v>-157610.22500000001</v>
      </c>
      <c r="E387" s="12">
        <v>-3669894.8760000002</v>
      </c>
      <c r="F387" s="12">
        <v>-3729689.8459999999</v>
      </c>
      <c r="G387" s="12">
        <v>-2891577.73</v>
      </c>
      <c r="H387" s="12">
        <v>-3036262.2119999998</v>
      </c>
      <c r="I387" s="12">
        <v>-4964303.0829999996</v>
      </c>
      <c r="J387" s="12">
        <v>-2664657.0070000002</v>
      </c>
      <c r="R387" s="18"/>
      <c r="T387" s="19"/>
      <c r="U387" s="19"/>
      <c r="V387" s="19"/>
    </row>
    <row r="388" spans="1:22" x14ac:dyDescent="0.3">
      <c r="A388" s="14" t="s">
        <v>13</v>
      </c>
      <c r="B388" s="15">
        <v>12094036.767999999</v>
      </c>
      <c r="C388" s="15">
        <v>8766002.6060000006</v>
      </c>
      <c r="D388" s="15">
        <v>7176300.3509999998</v>
      </c>
      <c r="E388" s="15">
        <v>6410830.8090000004</v>
      </c>
      <c r="F388" s="15">
        <v>8711023.5559999999</v>
      </c>
      <c r="G388" s="15">
        <v>9610064.1520000007</v>
      </c>
      <c r="H388" s="15">
        <v>5386785.1409999998</v>
      </c>
      <c r="I388" s="15">
        <v>5057426.2819999997</v>
      </c>
      <c r="J388" s="15">
        <v>12952376.073999999</v>
      </c>
      <c r="R388" s="18"/>
      <c r="T388" s="19"/>
      <c r="U388" s="19"/>
      <c r="V388" s="19"/>
    </row>
    <row r="389" spans="1:22" x14ac:dyDescent="0.3">
      <c r="A389" s="14" t="s">
        <v>14</v>
      </c>
      <c r="B389" s="15">
        <v>7175503.1260000002</v>
      </c>
      <c r="C389" s="15">
        <v>9327956.1270000003</v>
      </c>
      <c r="D389" s="15">
        <v>7018690.1260000002</v>
      </c>
      <c r="E389" s="15">
        <v>2740935.9330000002</v>
      </c>
      <c r="F389" s="15">
        <v>4981333.71</v>
      </c>
      <c r="G389" s="15">
        <v>6718486.4220000003</v>
      </c>
      <c r="H389" s="15">
        <v>2350522.929</v>
      </c>
      <c r="I389" s="15">
        <v>93123.198999999993</v>
      </c>
      <c r="J389" s="15">
        <v>10287719.067</v>
      </c>
      <c r="R389" s="18"/>
      <c r="T389" s="19"/>
      <c r="U389" s="19"/>
      <c r="V389" s="19"/>
    </row>
    <row r="390" spans="1:22" x14ac:dyDescent="0.3">
      <c r="A390" s="14" t="s">
        <v>15</v>
      </c>
      <c r="B390" s="15">
        <v>-11863363.153999999</v>
      </c>
      <c r="C390" s="15">
        <v>-7356909.3169999998</v>
      </c>
      <c r="D390" s="15">
        <v>-10300706.776000001</v>
      </c>
      <c r="E390" s="15">
        <v>-6972581.6909999996</v>
      </c>
      <c r="F390" s="15">
        <v>-6991495.8720000004</v>
      </c>
      <c r="G390" s="15">
        <v>-10822145.895</v>
      </c>
      <c r="H390" s="15">
        <v>-5715811.2259999998</v>
      </c>
      <c r="I390" s="15">
        <v>-5454939.852</v>
      </c>
      <c r="J390" s="15">
        <v>-10458752.382999999</v>
      </c>
      <c r="R390" s="18"/>
      <c r="T390" s="19"/>
      <c r="U390" s="19"/>
      <c r="V390" s="19"/>
    </row>
    <row r="391" spans="1:22" x14ac:dyDescent="0.3">
      <c r="A391" s="16" t="s">
        <v>16</v>
      </c>
      <c r="B391" s="17">
        <v>-4687860.0279999999</v>
      </c>
      <c r="C391" s="17">
        <v>1971046.81</v>
      </c>
      <c r="D391" s="17">
        <v>-3282016.65</v>
      </c>
      <c r="E391" s="17">
        <v>-4231645.7580000004</v>
      </c>
      <c r="F391" s="17">
        <v>-2010162.162</v>
      </c>
      <c r="G391" s="17">
        <v>-4103659.4730000002</v>
      </c>
      <c r="H391" s="17">
        <v>-3365288.2969999998</v>
      </c>
      <c r="I391" s="17">
        <v>-5361816.6529999999</v>
      </c>
      <c r="J391" s="17">
        <v>-171033.31599999999</v>
      </c>
      <c r="R391" s="18"/>
      <c r="T391" s="19"/>
      <c r="U391" s="19"/>
      <c r="V391" s="19"/>
    </row>
    <row r="392" spans="1:22" ht="12.75" customHeight="1" x14ac:dyDescent="0.3">
      <c r="A392" s="6" t="s">
        <v>80</v>
      </c>
      <c r="B392" s="10"/>
      <c r="C392" s="10"/>
      <c r="D392" s="10"/>
      <c r="E392" s="10"/>
      <c r="F392" s="10"/>
      <c r="G392" s="10"/>
      <c r="H392" s="10"/>
      <c r="I392" s="10"/>
      <c r="J392" s="10"/>
      <c r="R392" s="3"/>
      <c r="T392" s="19"/>
      <c r="U392" s="19"/>
      <c r="V392" s="19"/>
    </row>
    <row r="393" spans="1:22" x14ac:dyDescent="0.3">
      <c r="A393" s="11" t="s">
        <v>12</v>
      </c>
      <c r="B393" s="12">
        <v>-567346.43700000003</v>
      </c>
      <c r="C393" s="12">
        <v>795963.89300000004</v>
      </c>
      <c r="D393" s="12">
        <v>3293967.0970000001</v>
      </c>
      <c r="E393" s="12">
        <v>-541804.65099999995</v>
      </c>
      <c r="F393" s="12">
        <v>-1014535.024</v>
      </c>
      <c r="G393" s="12">
        <v>-37136188.285999998</v>
      </c>
      <c r="H393" s="12">
        <v>5942522.5549999997</v>
      </c>
      <c r="I393" s="12">
        <v>3995237.4410000001</v>
      </c>
      <c r="J393" s="12">
        <v>10478177.98</v>
      </c>
      <c r="R393" s="18"/>
      <c r="T393" s="19"/>
      <c r="U393" s="19"/>
      <c r="V393" s="19"/>
    </row>
    <row r="394" spans="1:22" x14ac:dyDescent="0.3">
      <c r="A394" s="14" t="s">
        <v>13</v>
      </c>
      <c r="B394" s="15">
        <v>5583634.7350000003</v>
      </c>
      <c r="C394" s="15">
        <v>5583634.7350000003</v>
      </c>
      <c r="D394" s="15">
        <v>3578120.73</v>
      </c>
      <c r="E394" s="15">
        <v>-6723850.7609999999</v>
      </c>
      <c r="F394" s="15">
        <v>13559173.884</v>
      </c>
      <c r="G394" s="15">
        <v>5616057.3190000001</v>
      </c>
      <c r="H394" s="15">
        <v>4496810.7980000004</v>
      </c>
      <c r="I394" s="15">
        <v>7911446.5369999995</v>
      </c>
      <c r="J394" s="15">
        <v>-35506959.362000003</v>
      </c>
      <c r="R394" s="18"/>
      <c r="T394" s="19"/>
      <c r="U394" s="19"/>
      <c r="V394" s="19"/>
    </row>
    <row r="395" spans="1:22" x14ac:dyDescent="0.3">
      <c r="A395" s="14" t="s">
        <v>14</v>
      </c>
      <c r="B395" s="15">
        <v>5016288.2980000004</v>
      </c>
      <c r="C395" s="15">
        <v>6379598.6279999996</v>
      </c>
      <c r="D395" s="15">
        <v>6872087.8269999996</v>
      </c>
      <c r="E395" s="15">
        <v>-7265655.4119999995</v>
      </c>
      <c r="F395" s="15">
        <v>12544638.859999999</v>
      </c>
      <c r="G395" s="15">
        <v>-31520130.967</v>
      </c>
      <c r="H395" s="15">
        <v>10439333.353</v>
      </c>
      <c r="I395" s="15">
        <v>11906683.978</v>
      </c>
      <c r="J395" s="15">
        <v>-25028781.381999999</v>
      </c>
      <c r="R395" s="18"/>
      <c r="T395" s="19"/>
      <c r="U395" s="19"/>
      <c r="V395" s="19"/>
    </row>
    <row r="396" spans="1:22" x14ac:dyDescent="0.3">
      <c r="A396" s="14" t="s">
        <v>15</v>
      </c>
      <c r="B396" s="15">
        <v>-3652977.9679999999</v>
      </c>
      <c r="C396" s="15">
        <v>-3652977.9679999999</v>
      </c>
      <c r="D396" s="15">
        <v>-7408289.9519999996</v>
      </c>
      <c r="E396" s="15">
        <v>6251120.3880000003</v>
      </c>
      <c r="F396" s="15">
        <v>-52153896.335000001</v>
      </c>
      <c r="G396" s="15">
        <v>35184002.615999997</v>
      </c>
      <c r="H396" s="15">
        <v>-6543365.7869999995</v>
      </c>
      <c r="I396" s="15">
        <v>-1435636.5290000001</v>
      </c>
      <c r="J396" s="15">
        <v>25763494.967</v>
      </c>
      <c r="R396" s="18"/>
      <c r="T396" s="19"/>
      <c r="U396" s="19"/>
      <c r="V396" s="19"/>
    </row>
    <row r="397" spans="1:22" x14ac:dyDescent="0.3">
      <c r="A397" s="16" t="s">
        <v>16</v>
      </c>
      <c r="B397" s="17">
        <v>1363310.33</v>
      </c>
      <c r="C397" s="17">
        <v>2726620.66</v>
      </c>
      <c r="D397" s="17">
        <v>-536202.125</v>
      </c>
      <c r="E397" s="17">
        <v>-1014535.024</v>
      </c>
      <c r="F397" s="17">
        <v>-39609257.475000001</v>
      </c>
      <c r="G397" s="17">
        <v>3663871.6490000002</v>
      </c>
      <c r="H397" s="17">
        <v>3895967.5660000001</v>
      </c>
      <c r="I397" s="17">
        <v>10471047.448999999</v>
      </c>
      <c r="J397" s="17">
        <v>734713.58499999996</v>
      </c>
      <c r="R397" s="18"/>
      <c r="T397" s="19"/>
      <c r="U397" s="19"/>
      <c r="V397" s="19"/>
    </row>
    <row r="398" spans="1:22" ht="12.75" customHeight="1" x14ac:dyDescent="0.3">
      <c r="A398" s="6" t="s">
        <v>81</v>
      </c>
      <c r="B398" s="10"/>
      <c r="C398" s="10"/>
      <c r="D398" s="10"/>
      <c r="E398" s="10"/>
      <c r="F398" s="10"/>
      <c r="G398" s="10"/>
      <c r="H398" s="10"/>
      <c r="I398" s="10"/>
      <c r="J398" s="10"/>
      <c r="R398" s="3"/>
      <c r="T398" s="19"/>
      <c r="U398" s="19"/>
      <c r="V398" s="19"/>
    </row>
    <row r="399" spans="1:22" x14ac:dyDescent="0.3">
      <c r="A399" s="11" t="s">
        <v>12</v>
      </c>
      <c r="B399" s="12">
        <v>319645.47600000002</v>
      </c>
      <c r="C399" s="12">
        <v>646029.20700000005</v>
      </c>
      <c r="D399" s="12">
        <v>716462.31099999999</v>
      </c>
      <c r="E399" s="12">
        <v>544327.90599999996</v>
      </c>
      <c r="F399" s="12">
        <v>879171.14599999995</v>
      </c>
      <c r="G399" s="12">
        <v>809321.2</v>
      </c>
      <c r="H399" s="12">
        <v>196762.00700000001</v>
      </c>
      <c r="I399" s="12">
        <v>262816.18800000002</v>
      </c>
      <c r="J399" s="12">
        <v>203080.55900000001</v>
      </c>
      <c r="R399" s="18"/>
      <c r="T399" s="19"/>
      <c r="U399" s="19"/>
      <c r="V399" s="19"/>
    </row>
    <row r="400" spans="1:22" x14ac:dyDescent="0.3">
      <c r="A400" s="14" t="s">
        <v>13</v>
      </c>
      <c r="B400" s="15">
        <v>971664.89599999995</v>
      </c>
      <c r="C400" s="15">
        <v>589206.87800000003</v>
      </c>
      <c r="D400" s="15">
        <v>629910.65</v>
      </c>
      <c r="E400" s="15">
        <v>809890.96600000001</v>
      </c>
      <c r="F400" s="15">
        <v>545725.473</v>
      </c>
      <c r="G400" s="15">
        <v>848026.54</v>
      </c>
      <c r="H400" s="15">
        <v>448605.592</v>
      </c>
      <c r="I400" s="15">
        <v>471388.93199999997</v>
      </c>
      <c r="J400" s="15">
        <v>819707.52300000004</v>
      </c>
      <c r="R400" s="18"/>
      <c r="T400" s="19"/>
      <c r="U400" s="19"/>
      <c r="V400" s="19"/>
    </row>
    <row r="401" spans="1:22" x14ac:dyDescent="0.3">
      <c r="A401" s="14" t="s">
        <v>14</v>
      </c>
      <c r="B401" s="15">
        <v>1291310.372</v>
      </c>
      <c r="C401" s="15">
        <v>1235236.085</v>
      </c>
      <c r="D401" s="15">
        <v>1346372.9609999999</v>
      </c>
      <c r="E401" s="15">
        <v>1354218.872</v>
      </c>
      <c r="F401" s="15">
        <v>1424896.6189999999</v>
      </c>
      <c r="G401" s="15">
        <v>1657347.74</v>
      </c>
      <c r="H401" s="15">
        <v>645367.59900000005</v>
      </c>
      <c r="I401" s="15">
        <v>734205.12</v>
      </c>
      <c r="J401" s="15">
        <v>1022788.0820000001</v>
      </c>
      <c r="R401" s="18"/>
      <c r="T401" s="19"/>
      <c r="U401" s="19"/>
      <c r="V401" s="19"/>
    </row>
    <row r="402" spans="1:22" x14ac:dyDescent="0.3">
      <c r="A402" s="14" t="s">
        <v>15</v>
      </c>
      <c r="B402" s="15">
        <v>-542907.43299999996</v>
      </c>
      <c r="C402" s="15">
        <v>-518773.77399999998</v>
      </c>
      <c r="D402" s="15">
        <v>-802045.05500000005</v>
      </c>
      <c r="E402" s="15">
        <v>-475047.72600000002</v>
      </c>
      <c r="F402" s="15">
        <v>-615575.41899999999</v>
      </c>
      <c r="G402" s="15">
        <v>-1460585.733</v>
      </c>
      <c r="H402" s="15">
        <v>-382143.57299999997</v>
      </c>
      <c r="I402" s="15">
        <v>-531940.23800000001</v>
      </c>
      <c r="J402" s="15">
        <v>-2797475.6749999998</v>
      </c>
      <c r="R402" s="18"/>
      <c r="T402" s="19"/>
      <c r="U402" s="19"/>
      <c r="V402" s="19"/>
    </row>
    <row r="403" spans="1:22" x14ac:dyDescent="0.3">
      <c r="A403" s="16" t="s">
        <v>16</v>
      </c>
      <c r="B403" s="17">
        <v>748402.93900000001</v>
      </c>
      <c r="C403" s="17">
        <v>716462.31099999999</v>
      </c>
      <c r="D403" s="17">
        <v>544327.90599999996</v>
      </c>
      <c r="E403" s="17">
        <v>879171.14599999995</v>
      </c>
      <c r="F403" s="17">
        <v>809321.2</v>
      </c>
      <c r="G403" s="17">
        <v>196762.00700000001</v>
      </c>
      <c r="H403" s="17">
        <v>263224.02600000001</v>
      </c>
      <c r="I403" s="17">
        <v>202264.88200000001</v>
      </c>
      <c r="J403" s="17">
        <v>-1774687.5930000001</v>
      </c>
      <c r="R403" s="18"/>
      <c r="T403" s="19"/>
      <c r="U403" s="19"/>
      <c r="V403" s="19"/>
    </row>
    <row r="404" spans="1:22" ht="12.75" customHeight="1" x14ac:dyDescent="0.3">
      <c r="A404" s="6" t="s">
        <v>82</v>
      </c>
      <c r="B404" s="10"/>
      <c r="C404" s="10"/>
      <c r="D404" s="10"/>
      <c r="E404" s="10"/>
      <c r="F404" s="10"/>
      <c r="G404" s="10"/>
      <c r="H404" s="10"/>
      <c r="I404" s="10"/>
      <c r="J404" s="10"/>
      <c r="R404" s="3"/>
      <c r="T404" s="19"/>
      <c r="U404" s="19"/>
      <c r="V404" s="19"/>
    </row>
    <row r="405" spans="1:22" x14ac:dyDescent="0.3">
      <c r="A405" s="11" t="s">
        <v>12</v>
      </c>
      <c r="B405" s="12">
        <v>464001.22899999999</v>
      </c>
      <c r="C405" s="12">
        <v>419847.48700000002</v>
      </c>
      <c r="D405" s="12">
        <v>543417.85499999998</v>
      </c>
      <c r="E405" s="12">
        <v>771610.41700000002</v>
      </c>
      <c r="F405" s="12">
        <v>1002918.74</v>
      </c>
      <c r="G405" s="12">
        <v>1079795.3570000001</v>
      </c>
      <c r="H405" s="12">
        <v>588625.37600000005</v>
      </c>
      <c r="I405" s="12">
        <v>565467.53399999999</v>
      </c>
      <c r="J405" s="12">
        <v>741881.25899999996</v>
      </c>
      <c r="R405" s="18"/>
      <c r="T405" s="19"/>
      <c r="U405" s="19"/>
      <c r="V405" s="19"/>
    </row>
    <row r="406" spans="1:22" x14ac:dyDescent="0.3">
      <c r="A406" s="14" t="s">
        <v>13</v>
      </c>
      <c r="B406" s="15">
        <v>124333.33</v>
      </c>
      <c r="C406" s="15">
        <v>324135.25</v>
      </c>
      <c r="D406" s="15">
        <v>442772.40299999999</v>
      </c>
      <c r="E406" s="15">
        <v>413485.527</v>
      </c>
      <c r="F406" s="15">
        <v>282552.261</v>
      </c>
      <c r="G406" s="15">
        <v>-259425.764</v>
      </c>
      <c r="H406" s="15">
        <v>135374.571</v>
      </c>
      <c r="I406" s="15">
        <v>329750.636</v>
      </c>
      <c r="J406" s="15">
        <v>216439.44</v>
      </c>
      <c r="R406" s="18"/>
      <c r="T406" s="19"/>
      <c r="U406" s="19"/>
      <c r="V406" s="19"/>
    </row>
    <row r="407" spans="1:22" x14ac:dyDescent="0.3">
      <c r="A407" s="14" t="s">
        <v>14</v>
      </c>
      <c r="B407" s="15">
        <v>588334.55900000001</v>
      </c>
      <c r="C407" s="15">
        <v>743982.73699999996</v>
      </c>
      <c r="D407" s="15">
        <v>986190.25800000003</v>
      </c>
      <c r="E407" s="15">
        <v>1185095.9439999999</v>
      </c>
      <c r="F407" s="15">
        <v>1285471.0009999999</v>
      </c>
      <c r="G407" s="15">
        <v>820369.59299999999</v>
      </c>
      <c r="H407" s="15">
        <v>723999.94700000004</v>
      </c>
      <c r="I407" s="15">
        <v>895218.17</v>
      </c>
      <c r="J407" s="15">
        <v>958320.69900000002</v>
      </c>
      <c r="R407" s="18"/>
      <c r="T407" s="19"/>
      <c r="U407" s="19"/>
      <c r="V407" s="19"/>
    </row>
    <row r="408" spans="1:22" x14ac:dyDescent="0.3">
      <c r="A408" s="14" t="s">
        <v>15</v>
      </c>
      <c r="B408" s="15">
        <v>-168487.07199999999</v>
      </c>
      <c r="C408" s="15">
        <v>-200564.88200000001</v>
      </c>
      <c r="D408" s="15">
        <v>-214579.84099999999</v>
      </c>
      <c r="E408" s="15">
        <v>-182177.204</v>
      </c>
      <c r="F408" s="15">
        <v>-205675.644</v>
      </c>
      <c r="G408" s="15">
        <v>-231744.217</v>
      </c>
      <c r="H408" s="15">
        <v>-158532.413</v>
      </c>
      <c r="I408" s="15">
        <v>-153336.91099999999</v>
      </c>
      <c r="J408" s="15">
        <v>-178740.318</v>
      </c>
      <c r="R408" s="18"/>
      <c r="T408" s="19"/>
      <c r="U408" s="19"/>
      <c r="V408" s="19"/>
    </row>
    <row r="409" spans="1:22" x14ac:dyDescent="0.3">
      <c r="A409" s="16" t="s">
        <v>16</v>
      </c>
      <c r="B409" s="17">
        <v>419847.48700000002</v>
      </c>
      <c r="C409" s="17">
        <v>543417.85499999998</v>
      </c>
      <c r="D409" s="17">
        <v>771610.41700000002</v>
      </c>
      <c r="E409" s="17">
        <v>1002918.74</v>
      </c>
      <c r="F409" s="17">
        <v>1079795.3570000001</v>
      </c>
      <c r="G409" s="17">
        <v>588625.37600000005</v>
      </c>
      <c r="H409" s="17">
        <v>565467.53399999999</v>
      </c>
      <c r="I409" s="17">
        <v>741881.25899999996</v>
      </c>
      <c r="J409" s="17">
        <v>779580.38100000005</v>
      </c>
      <c r="R409" s="18"/>
      <c r="T409" s="19"/>
      <c r="U409" s="19"/>
      <c r="V409" s="19"/>
    </row>
    <row r="410" spans="1:22" ht="12.75" customHeight="1" x14ac:dyDescent="0.3">
      <c r="A410" s="6" t="s">
        <v>83</v>
      </c>
      <c r="B410" s="10"/>
      <c r="C410" s="10"/>
      <c r="D410" s="10"/>
      <c r="E410" s="10"/>
      <c r="F410" s="10"/>
      <c r="G410" s="10"/>
      <c r="H410" s="10"/>
      <c r="I410" s="10"/>
      <c r="J410" s="10"/>
      <c r="R410" s="3"/>
      <c r="T410" s="19"/>
      <c r="U410" s="19"/>
      <c r="V410" s="19"/>
    </row>
    <row r="411" spans="1:22" x14ac:dyDescent="0.3">
      <c r="A411" s="11" t="s">
        <v>12</v>
      </c>
      <c r="B411" s="12">
        <v>50172.28</v>
      </c>
      <c r="C411" s="12">
        <v>135490.47099999999</v>
      </c>
      <c r="D411" s="12">
        <v>210355.04199999999</v>
      </c>
      <c r="E411" s="12">
        <v>258993.45600000001</v>
      </c>
      <c r="F411" s="12">
        <v>287797.76400000002</v>
      </c>
      <c r="G411" s="12">
        <v>332757.505</v>
      </c>
      <c r="H411" s="12">
        <v>398317.06900000002</v>
      </c>
      <c r="I411" s="12">
        <v>418534.16</v>
      </c>
      <c r="J411" s="12">
        <v>476766.35600000003</v>
      </c>
      <c r="R411" s="18"/>
      <c r="T411" s="19"/>
      <c r="U411" s="19"/>
      <c r="V411" s="19"/>
    </row>
    <row r="412" spans="1:22" x14ac:dyDescent="0.3">
      <c r="A412" s="14" t="s">
        <v>13</v>
      </c>
      <c r="B412" s="15">
        <v>221184.065</v>
      </c>
      <c r="C412" s="15">
        <v>107159.764</v>
      </c>
      <c r="D412" s="15">
        <v>101150.308</v>
      </c>
      <c r="E412" s="15">
        <v>102617.077</v>
      </c>
      <c r="F412" s="15">
        <v>85443.960999999996</v>
      </c>
      <c r="G412" s="15">
        <v>149971.48199999999</v>
      </c>
      <c r="H412" s="15">
        <v>76415.877999999997</v>
      </c>
      <c r="I412" s="15">
        <v>70641.731</v>
      </c>
      <c r="J412" s="15">
        <v>158524.23499999999</v>
      </c>
      <c r="R412" s="18"/>
      <c r="T412" s="19"/>
      <c r="U412" s="19"/>
      <c r="V412" s="19"/>
    </row>
    <row r="413" spans="1:22" x14ac:dyDescent="0.3">
      <c r="A413" s="14" t="s">
        <v>14</v>
      </c>
      <c r="B413" s="15">
        <v>271356.34499999997</v>
      </c>
      <c r="C413" s="15">
        <v>242650.23499999999</v>
      </c>
      <c r="D413" s="15">
        <v>311505.34999999998</v>
      </c>
      <c r="E413" s="15">
        <v>361610.533</v>
      </c>
      <c r="F413" s="15">
        <v>373241.72499999998</v>
      </c>
      <c r="G413" s="15">
        <v>482728.98700000002</v>
      </c>
      <c r="H413" s="15">
        <v>474732.94699999999</v>
      </c>
      <c r="I413" s="15">
        <v>489175.891</v>
      </c>
      <c r="J413" s="15">
        <v>635290.59100000001</v>
      </c>
      <c r="R413" s="18"/>
      <c r="T413" s="19"/>
      <c r="U413" s="19"/>
      <c r="V413" s="19"/>
    </row>
    <row r="414" spans="1:22" x14ac:dyDescent="0.3">
      <c r="A414" s="14" t="s">
        <v>15</v>
      </c>
      <c r="B414" s="15">
        <v>-135865.87400000001</v>
      </c>
      <c r="C414" s="15">
        <v>-32295.192999999999</v>
      </c>
      <c r="D414" s="15">
        <v>-52511.894</v>
      </c>
      <c r="E414" s="15">
        <v>-73812.769</v>
      </c>
      <c r="F414" s="15">
        <v>-40484.22</v>
      </c>
      <c r="G414" s="15">
        <v>-84411.918000000005</v>
      </c>
      <c r="H414" s="15">
        <v>-56198.786999999997</v>
      </c>
      <c r="I414" s="15">
        <v>-12409.535</v>
      </c>
      <c r="J414" s="15">
        <v>-101329.731</v>
      </c>
      <c r="R414" s="18"/>
      <c r="T414" s="19"/>
      <c r="U414" s="19"/>
      <c r="V414" s="19"/>
    </row>
    <row r="415" spans="1:22" x14ac:dyDescent="0.3">
      <c r="A415" s="16" t="s">
        <v>16</v>
      </c>
      <c r="B415" s="17">
        <v>135490.47099999999</v>
      </c>
      <c r="C415" s="17">
        <v>210355.04199999999</v>
      </c>
      <c r="D415" s="17">
        <v>258993.45600000001</v>
      </c>
      <c r="E415" s="17">
        <v>287797.76400000002</v>
      </c>
      <c r="F415" s="17">
        <v>332757.505</v>
      </c>
      <c r="G415" s="17">
        <v>398317.06900000002</v>
      </c>
      <c r="H415" s="17">
        <v>418534.16</v>
      </c>
      <c r="I415" s="17">
        <v>476766.35600000003</v>
      </c>
      <c r="J415" s="17">
        <v>533960.86</v>
      </c>
      <c r="R415" s="18"/>
      <c r="T415" s="19"/>
      <c r="U415" s="19"/>
      <c r="V415" s="19"/>
    </row>
    <row r="416" spans="1:22" ht="12.75" customHeight="1" x14ac:dyDescent="0.3">
      <c r="A416" s="6" t="s">
        <v>84</v>
      </c>
      <c r="B416" s="10"/>
      <c r="C416" s="10"/>
      <c r="D416" s="10"/>
      <c r="E416" s="10"/>
      <c r="F416" s="10"/>
      <c r="G416" s="10"/>
      <c r="H416" s="10"/>
      <c r="I416" s="10"/>
      <c r="J416" s="10"/>
      <c r="R416" s="3"/>
      <c r="T416" s="19"/>
      <c r="U416" s="19"/>
      <c r="V416" s="19"/>
    </row>
    <row r="417" spans="1:22" x14ac:dyDescent="0.3">
      <c r="A417" s="11" t="s">
        <v>12</v>
      </c>
      <c r="B417" s="12">
        <v>59171.508000000002</v>
      </c>
      <c r="C417" s="12">
        <v>141073.503</v>
      </c>
      <c r="D417" s="12">
        <v>149221.53599999999</v>
      </c>
      <c r="E417" s="12">
        <v>119509.02499999999</v>
      </c>
      <c r="F417" s="12">
        <v>76225.756999999998</v>
      </c>
      <c r="G417" s="12">
        <v>48736.714999999997</v>
      </c>
      <c r="H417" s="12">
        <v>126251.47</v>
      </c>
      <c r="I417" s="12">
        <v>99024.307000000001</v>
      </c>
      <c r="J417" s="12">
        <v>69798.031000000003</v>
      </c>
      <c r="R417" s="18"/>
      <c r="T417" s="19"/>
      <c r="U417" s="19"/>
      <c r="V417" s="19"/>
    </row>
    <row r="418" spans="1:22" x14ac:dyDescent="0.3">
      <c r="A418" s="14" t="s">
        <v>13</v>
      </c>
      <c r="B418" s="15">
        <v>170568.05499999999</v>
      </c>
      <c r="C418" s="15">
        <v>44419.226999999999</v>
      </c>
      <c r="D418" s="15">
        <v>31624.5</v>
      </c>
      <c r="E418" s="15">
        <v>42450.13</v>
      </c>
      <c r="F418" s="15">
        <v>45664.921000000002</v>
      </c>
      <c r="G418" s="15">
        <v>153430.93</v>
      </c>
      <c r="H418" s="15">
        <v>32809.701000000001</v>
      </c>
      <c r="I418" s="15">
        <v>37101.345000000001</v>
      </c>
      <c r="J418" s="15">
        <v>114390.556</v>
      </c>
      <c r="R418" s="18"/>
      <c r="T418" s="19"/>
      <c r="U418" s="19"/>
      <c r="V418" s="19"/>
    </row>
    <row r="419" spans="1:22" x14ac:dyDescent="0.3">
      <c r="A419" s="14" t="s">
        <v>14</v>
      </c>
      <c r="B419" s="15">
        <v>229739.56299999999</v>
      </c>
      <c r="C419" s="15">
        <v>185492.73</v>
      </c>
      <c r="D419" s="15">
        <v>180846.03599999999</v>
      </c>
      <c r="E419" s="15">
        <v>161959.155</v>
      </c>
      <c r="F419" s="15">
        <v>121890.678</v>
      </c>
      <c r="G419" s="15">
        <v>202167.64499999999</v>
      </c>
      <c r="H419" s="15">
        <v>159061.171</v>
      </c>
      <c r="I419" s="15">
        <v>136125.652</v>
      </c>
      <c r="J419" s="15">
        <v>184188.587</v>
      </c>
      <c r="R419" s="18"/>
      <c r="T419" s="19"/>
      <c r="U419" s="19"/>
      <c r="V419" s="19"/>
    </row>
    <row r="420" spans="1:22" x14ac:dyDescent="0.3">
      <c r="A420" s="14" t="s">
        <v>15</v>
      </c>
      <c r="B420" s="15">
        <v>-88666.06</v>
      </c>
      <c r="C420" s="15">
        <v>-36271.194000000003</v>
      </c>
      <c r="D420" s="15">
        <v>-61337.010999999999</v>
      </c>
      <c r="E420" s="15">
        <v>-85733.398000000001</v>
      </c>
      <c r="F420" s="15">
        <v>-73153.963000000003</v>
      </c>
      <c r="G420" s="15">
        <v>-75916.175000000003</v>
      </c>
      <c r="H420" s="15">
        <v>-60036.864000000001</v>
      </c>
      <c r="I420" s="15">
        <v>-66327.620999999999</v>
      </c>
      <c r="J420" s="15">
        <v>-63355.165000000001</v>
      </c>
      <c r="R420" s="18"/>
      <c r="T420" s="19"/>
      <c r="U420" s="19"/>
      <c r="V420" s="19"/>
    </row>
    <row r="421" spans="1:22" x14ac:dyDescent="0.3">
      <c r="A421" s="16" t="s">
        <v>16</v>
      </c>
      <c r="B421" s="17">
        <v>141073.503</v>
      </c>
      <c r="C421" s="17">
        <v>149221.53599999999</v>
      </c>
      <c r="D421" s="17">
        <v>119509.02499999999</v>
      </c>
      <c r="E421" s="17">
        <v>76225.756999999998</v>
      </c>
      <c r="F421" s="17">
        <v>48736.714999999997</v>
      </c>
      <c r="G421" s="17">
        <v>126251.47</v>
      </c>
      <c r="H421" s="17">
        <v>99024.307000000001</v>
      </c>
      <c r="I421" s="17">
        <v>69798.031000000003</v>
      </c>
      <c r="J421" s="17">
        <v>120833.42200000001</v>
      </c>
      <c r="R421" s="18"/>
      <c r="T421" s="19"/>
      <c r="U421" s="19"/>
      <c r="V421" s="19"/>
    </row>
    <row r="422" spans="1:22" ht="12.75" customHeight="1" x14ac:dyDescent="0.3">
      <c r="A422" s="6" t="s">
        <v>85</v>
      </c>
      <c r="B422" s="10"/>
      <c r="C422" s="10"/>
      <c r="D422" s="10"/>
      <c r="E422" s="10"/>
      <c r="F422" s="10"/>
      <c r="G422" s="10"/>
      <c r="H422" s="10"/>
      <c r="I422" s="10"/>
      <c r="J422" s="10"/>
      <c r="R422" s="3"/>
      <c r="T422" s="19"/>
      <c r="U422" s="19"/>
      <c r="V422" s="19"/>
    </row>
    <row r="423" spans="1:22" x14ac:dyDescent="0.3">
      <c r="A423" s="11" t="s">
        <v>12</v>
      </c>
      <c r="B423" s="12">
        <v>201071.236</v>
      </c>
      <c r="C423" s="12">
        <v>460623.245</v>
      </c>
      <c r="D423" s="12">
        <v>306965.00199999998</v>
      </c>
      <c r="E423" s="12">
        <v>288194.68699999998</v>
      </c>
      <c r="F423" s="12">
        <v>34233.194000000003</v>
      </c>
      <c r="G423" s="12">
        <v>-41864.74</v>
      </c>
      <c r="H423" s="12">
        <v>223044.09</v>
      </c>
      <c r="I423" s="12">
        <v>110655.67</v>
      </c>
      <c r="J423" s="12">
        <v>15621.009</v>
      </c>
      <c r="R423" s="18"/>
      <c r="T423" s="19"/>
      <c r="U423" s="19"/>
      <c r="V423" s="19"/>
    </row>
    <row r="424" spans="1:22" x14ac:dyDescent="0.3">
      <c r="A424" s="14" t="s">
        <v>13</v>
      </c>
      <c r="B424" s="15">
        <v>711732.375</v>
      </c>
      <c r="C424" s="15">
        <v>342510.18</v>
      </c>
      <c r="D424" s="15">
        <v>342925.16399999999</v>
      </c>
      <c r="E424" s="15">
        <v>466577.397</v>
      </c>
      <c r="F424" s="15">
        <v>329952.96000000002</v>
      </c>
      <c r="G424" s="15">
        <v>687175.16299999994</v>
      </c>
      <c r="H424" s="15">
        <v>288038.71399999998</v>
      </c>
      <c r="I424" s="15">
        <v>279937.94</v>
      </c>
      <c r="J424" s="15">
        <v>590389.41399999999</v>
      </c>
      <c r="R424" s="18"/>
      <c r="T424" s="19"/>
      <c r="U424" s="19"/>
      <c r="V424" s="19"/>
    </row>
    <row r="425" spans="1:22" x14ac:dyDescent="0.3">
      <c r="A425" s="14" t="s">
        <v>14</v>
      </c>
      <c r="B425" s="15">
        <v>912803.61100000003</v>
      </c>
      <c r="C425" s="15">
        <v>803133.42500000005</v>
      </c>
      <c r="D425" s="15">
        <v>649890.16599999997</v>
      </c>
      <c r="E425" s="15">
        <v>754772.08400000003</v>
      </c>
      <c r="F425" s="15">
        <v>364186.15399999998</v>
      </c>
      <c r="G425" s="15">
        <v>645310.42299999995</v>
      </c>
      <c r="H425" s="15">
        <v>511082.804</v>
      </c>
      <c r="I425" s="15">
        <v>390593.61</v>
      </c>
      <c r="J425" s="15">
        <v>606010.42299999995</v>
      </c>
      <c r="R425" s="18"/>
      <c r="T425" s="19"/>
      <c r="U425" s="19"/>
      <c r="V425" s="19"/>
    </row>
    <row r="426" spans="1:22" x14ac:dyDescent="0.3">
      <c r="A426" s="14" t="s">
        <v>15</v>
      </c>
      <c r="B426" s="15">
        <v>-372153.23800000001</v>
      </c>
      <c r="C426" s="15">
        <v>-496168.42300000001</v>
      </c>
      <c r="D426" s="15">
        <v>-361695.47899999999</v>
      </c>
      <c r="E426" s="15">
        <v>-720538.89</v>
      </c>
      <c r="F426" s="15">
        <v>-406050.89399999997</v>
      </c>
      <c r="G426" s="15">
        <v>-422266.33299999998</v>
      </c>
      <c r="H426" s="15">
        <v>-400427.13400000002</v>
      </c>
      <c r="I426" s="15">
        <v>-374972.60100000002</v>
      </c>
      <c r="J426" s="15">
        <v>-453680.38299999997</v>
      </c>
      <c r="R426" s="18"/>
      <c r="T426" s="19"/>
      <c r="U426" s="19"/>
      <c r="V426" s="19"/>
    </row>
    <row r="427" spans="1:22" x14ac:dyDescent="0.3">
      <c r="A427" s="16" t="s">
        <v>16</v>
      </c>
      <c r="B427" s="17">
        <v>540650.37300000002</v>
      </c>
      <c r="C427" s="17">
        <v>306965.00199999998</v>
      </c>
      <c r="D427" s="17">
        <v>288194.68699999998</v>
      </c>
      <c r="E427" s="17">
        <v>34233.194000000003</v>
      </c>
      <c r="F427" s="17">
        <v>-41864.74</v>
      </c>
      <c r="G427" s="17">
        <v>223044.09</v>
      </c>
      <c r="H427" s="17">
        <v>110655.67</v>
      </c>
      <c r="I427" s="17">
        <v>15621.009</v>
      </c>
      <c r="J427" s="17">
        <v>152330.04</v>
      </c>
      <c r="R427" s="18"/>
      <c r="T427" s="19"/>
      <c r="U427" s="19"/>
      <c r="V427" s="19"/>
    </row>
    <row r="428" spans="1:22" ht="12.75" customHeight="1" x14ac:dyDescent="0.3">
      <c r="A428" s="6" t="s">
        <v>86</v>
      </c>
      <c r="B428" s="10"/>
      <c r="C428" s="10"/>
      <c r="D428" s="10"/>
      <c r="E428" s="10"/>
      <c r="F428" s="10"/>
      <c r="G428" s="10"/>
      <c r="H428" s="10"/>
      <c r="I428" s="10"/>
      <c r="J428" s="10"/>
      <c r="R428" s="3"/>
      <c r="T428" s="19"/>
      <c r="U428" s="19"/>
      <c r="V428" s="19"/>
    </row>
    <row r="429" spans="1:22" x14ac:dyDescent="0.3">
      <c r="A429" s="11" t="s">
        <v>12</v>
      </c>
      <c r="B429" s="12">
        <v>-61869.315999999999</v>
      </c>
      <c r="C429" s="12">
        <v>-302229.17300000001</v>
      </c>
      <c r="D429" s="12">
        <v>427373.19500000001</v>
      </c>
      <c r="E429" s="12">
        <v>196090.38</v>
      </c>
      <c r="F429" s="12">
        <v>404720.92200000002</v>
      </c>
      <c r="G429" s="12">
        <v>437525.723</v>
      </c>
      <c r="H429" s="12">
        <v>1527108.6780000001</v>
      </c>
      <c r="I429" s="12">
        <v>1259276.2250000001</v>
      </c>
      <c r="J429" s="12">
        <v>1256420.939</v>
      </c>
      <c r="R429" s="18"/>
      <c r="T429" s="19"/>
      <c r="U429" s="19"/>
      <c r="V429" s="19"/>
    </row>
    <row r="430" spans="1:22" x14ac:dyDescent="0.3">
      <c r="A430" s="14" t="s">
        <v>13</v>
      </c>
      <c r="B430" s="15">
        <v>-1443874.9480000001</v>
      </c>
      <c r="C430" s="15">
        <v>225786.016</v>
      </c>
      <c r="D430" s="15">
        <v>1366653.6969999999</v>
      </c>
      <c r="E430" s="15">
        <v>184673.47</v>
      </c>
      <c r="F430" s="15">
        <v>104156.791</v>
      </c>
      <c r="G430" s="15">
        <v>75046.48</v>
      </c>
      <c r="H430" s="15">
        <v>-825545.43599999999</v>
      </c>
      <c r="I430" s="15">
        <v>49940.73</v>
      </c>
      <c r="J430" s="15"/>
      <c r="R430" s="18"/>
      <c r="T430" s="19"/>
      <c r="U430" s="19"/>
      <c r="V430" s="19"/>
    </row>
    <row r="431" spans="1:22" x14ac:dyDescent="0.3">
      <c r="A431" s="14" t="s">
        <v>14</v>
      </c>
      <c r="B431" s="15">
        <v>-1505744.264</v>
      </c>
      <c r="C431" s="15">
        <v>-76443.157000000007</v>
      </c>
      <c r="D431" s="15">
        <v>1794026.892</v>
      </c>
      <c r="E431" s="15">
        <v>380763.85</v>
      </c>
      <c r="F431" s="15">
        <v>508877.71299999999</v>
      </c>
      <c r="G431" s="15">
        <v>512572.20299999998</v>
      </c>
      <c r="H431" s="15">
        <v>701563.24199999997</v>
      </c>
      <c r="I431" s="15">
        <v>1309216.9550000001</v>
      </c>
      <c r="J431" s="15">
        <v>1256420.939</v>
      </c>
      <c r="R431" s="18"/>
      <c r="T431" s="19"/>
      <c r="U431" s="19"/>
      <c r="V431" s="19"/>
    </row>
    <row r="432" spans="1:22" x14ac:dyDescent="0.3">
      <c r="A432" s="14" t="s">
        <v>15</v>
      </c>
      <c r="B432" s="15">
        <v>1203515.091</v>
      </c>
      <c r="C432" s="15">
        <v>24513.521000000001</v>
      </c>
      <c r="D432" s="15">
        <v>-1626869.429</v>
      </c>
      <c r="E432" s="15">
        <v>23957.072</v>
      </c>
      <c r="F432" s="15">
        <v>-71351.990000000005</v>
      </c>
      <c r="G432" s="15">
        <v>-145332.29699999999</v>
      </c>
      <c r="H432" s="15">
        <v>557712.98300000001</v>
      </c>
      <c r="I432" s="15">
        <v>-52796.016000000003</v>
      </c>
      <c r="J432" s="15">
        <v>-5461.0839999999998</v>
      </c>
      <c r="R432" s="18"/>
      <c r="T432" s="19"/>
      <c r="U432" s="19"/>
      <c r="V432" s="19"/>
    </row>
    <row r="433" spans="1:22" x14ac:dyDescent="0.3">
      <c r="A433" s="16" t="s">
        <v>16</v>
      </c>
      <c r="B433" s="17">
        <v>-302229.17300000001</v>
      </c>
      <c r="C433" s="17">
        <v>-51929.635999999999</v>
      </c>
      <c r="D433" s="17">
        <v>167157.46299999999</v>
      </c>
      <c r="E433" s="17">
        <v>404720.92200000002</v>
      </c>
      <c r="F433" s="17">
        <v>437525.723</v>
      </c>
      <c r="G433" s="17">
        <v>367239.90600000002</v>
      </c>
      <c r="H433" s="17">
        <v>1259276.2250000001</v>
      </c>
      <c r="I433" s="17">
        <v>1256420.939</v>
      </c>
      <c r="J433" s="17">
        <v>1250959.855</v>
      </c>
      <c r="R433" s="18"/>
      <c r="T433" s="19"/>
      <c r="U433" s="19"/>
      <c r="V433" s="19"/>
    </row>
    <row r="434" spans="1:22" ht="12.75" customHeight="1" x14ac:dyDescent="0.3">
      <c r="A434" s="6" t="s">
        <v>87</v>
      </c>
      <c r="B434" s="10"/>
      <c r="C434" s="10"/>
      <c r="D434" s="10"/>
      <c r="E434" s="10"/>
      <c r="F434" s="10"/>
      <c r="G434" s="10"/>
      <c r="H434" s="10"/>
      <c r="I434" s="10"/>
      <c r="J434" s="10"/>
      <c r="R434" s="3"/>
      <c r="T434" s="19"/>
      <c r="U434" s="19"/>
      <c r="V434" s="19"/>
    </row>
    <row r="435" spans="1:22" x14ac:dyDescent="0.3">
      <c r="A435" s="11" t="s">
        <v>12</v>
      </c>
      <c r="B435" s="12">
        <v>83494.773000000001</v>
      </c>
      <c r="C435" s="12">
        <v>109034.86199999999</v>
      </c>
      <c r="D435" s="12">
        <v>138428.67000000001</v>
      </c>
      <c r="E435" s="12">
        <v>235188.53899999999</v>
      </c>
      <c r="F435" s="12">
        <v>320943.91899999999</v>
      </c>
      <c r="G435" s="12">
        <v>349593.78100000002</v>
      </c>
      <c r="H435" s="12">
        <v>467238.06</v>
      </c>
      <c r="I435" s="12">
        <v>424397.54100000003</v>
      </c>
      <c r="J435" s="12">
        <v>436654.462</v>
      </c>
      <c r="R435" s="18"/>
      <c r="T435" s="19"/>
      <c r="U435" s="19"/>
      <c r="V435" s="19"/>
    </row>
    <row r="436" spans="1:22" x14ac:dyDescent="0.3">
      <c r="A436" s="14" t="s">
        <v>13</v>
      </c>
      <c r="B436" s="15">
        <v>393021.13400000002</v>
      </c>
      <c r="C436" s="15">
        <v>246788.231</v>
      </c>
      <c r="D436" s="15">
        <v>260510.53400000001</v>
      </c>
      <c r="E436" s="15">
        <v>239391.71799999999</v>
      </c>
      <c r="F436" s="15">
        <v>205439.095</v>
      </c>
      <c r="G436" s="15">
        <v>439351.88099999999</v>
      </c>
      <c r="H436" s="15">
        <v>132136.28400000001</v>
      </c>
      <c r="I436" s="15">
        <v>191327.902</v>
      </c>
      <c r="J436" s="15">
        <v>360461.6</v>
      </c>
      <c r="R436" s="18"/>
      <c r="T436" s="19"/>
      <c r="U436" s="19"/>
      <c r="V436" s="19"/>
    </row>
    <row r="437" spans="1:22" x14ac:dyDescent="0.3">
      <c r="A437" s="14" t="s">
        <v>14</v>
      </c>
      <c r="B437" s="15">
        <v>476515.90700000001</v>
      </c>
      <c r="C437" s="15">
        <v>355823.09299999999</v>
      </c>
      <c r="D437" s="15">
        <v>398939.20400000003</v>
      </c>
      <c r="E437" s="15">
        <v>474580.25699999998</v>
      </c>
      <c r="F437" s="15">
        <v>526383.01399999997</v>
      </c>
      <c r="G437" s="15">
        <v>788945.66200000001</v>
      </c>
      <c r="H437" s="15">
        <v>599374.34400000004</v>
      </c>
      <c r="I437" s="15">
        <v>615725.44299999997</v>
      </c>
      <c r="J437" s="15">
        <v>797116.06200000003</v>
      </c>
      <c r="R437" s="18"/>
      <c r="T437" s="19"/>
      <c r="U437" s="19"/>
      <c r="V437" s="19"/>
    </row>
    <row r="438" spans="1:22" x14ac:dyDescent="0.3">
      <c r="A438" s="14" t="s">
        <v>15</v>
      </c>
      <c r="B438" s="15">
        <v>-367481.04499999998</v>
      </c>
      <c r="C438" s="15">
        <v>-217394.42300000001</v>
      </c>
      <c r="D438" s="15">
        <v>-163750.66500000001</v>
      </c>
      <c r="E438" s="15">
        <v>-153636.33799999999</v>
      </c>
      <c r="F438" s="15">
        <v>-176789.23300000001</v>
      </c>
      <c r="G438" s="15">
        <v>-321707.60200000001</v>
      </c>
      <c r="H438" s="15">
        <v>-174976.80300000001</v>
      </c>
      <c r="I438" s="15">
        <v>-179070.981</v>
      </c>
      <c r="J438" s="15">
        <v>-275383.06900000002</v>
      </c>
      <c r="R438" s="18"/>
      <c r="T438" s="19"/>
      <c r="U438" s="19"/>
      <c r="V438" s="19"/>
    </row>
    <row r="439" spans="1:22" x14ac:dyDescent="0.3">
      <c r="A439" s="16" t="s">
        <v>16</v>
      </c>
      <c r="B439" s="17">
        <v>109034.86199999999</v>
      </c>
      <c r="C439" s="17">
        <v>138428.67000000001</v>
      </c>
      <c r="D439" s="17">
        <v>235188.53899999999</v>
      </c>
      <c r="E439" s="17">
        <v>320943.91899999999</v>
      </c>
      <c r="F439" s="17">
        <v>349593.78100000002</v>
      </c>
      <c r="G439" s="17">
        <v>467238.06</v>
      </c>
      <c r="H439" s="17">
        <v>424397.54100000003</v>
      </c>
      <c r="I439" s="17">
        <v>436654.462</v>
      </c>
      <c r="J439" s="17">
        <v>521732.99300000002</v>
      </c>
      <c r="R439" s="18"/>
      <c r="T439" s="19"/>
      <c r="U439" s="19"/>
      <c r="V439" s="19"/>
    </row>
    <row r="440" spans="1:22" ht="12.75" customHeight="1" x14ac:dyDescent="0.3">
      <c r="A440" s="6" t="s">
        <v>88</v>
      </c>
      <c r="B440" s="10"/>
      <c r="C440" s="10"/>
      <c r="D440" s="10"/>
      <c r="E440" s="10"/>
      <c r="F440" s="10"/>
      <c r="G440" s="10"/>
      <c r="H440" s="10"/>
      <c r="I440" s="10"/>
      <c r="J440" s="10"/>
      <c r="R440" s="3"/>
      <c r="T440" s="19"/>
      <c r="U440" s="19"/>
      <c r="V440" s="19"/>
    </row>
    <row r="441" spans="1:22" x14ac:dyDescent="0.3">
      <c r="A441" s="11" t="s">
        <v>12</v>
      </c>
      <c r="B441" s="12">
        <v>3788.8560000000002</v>
      </c>
      <c r="C441" s="12">
        <v>72975.525999999998</v>
      </c>
      <c r="D441" s="12">
        <v>109342.448</v>
      </c>
      <c r="E441" s="12">
        <v>87950.38</v>
      </c>
      <c r="F441" s="12">
        <v>76497.543999999994</v>
      </c>
      <c r="G441" s="12">
        <v>62964.735000000001</v>
      </c>
      <c r="H441" s="12">
        <v>114942.867</v>
      </c>
      <c r="I441" s="12">
        <v>91616.771999999997</v>
      </c>
      <c r="J441" s="12">
        <v>64400.565999999999</v>
      </c>
      <c r="R441" s="18"/>
      <c r="T441" s="19"/>
      <c r="U441" s="19"/>
      <c r="V441" s="19"/>
    </row>
    <row r="442" spans="1:22" x14ac:dyDescent="0.3">
      <c r="A442" s="14" t="s">
        <v>13</v>
      </c>
      <c r="B442" s="15">
        <v>105307.95699999999</v>
      </c>
      <c r="C442" s="15">
        <v>66198.346999999994</v>
      </c>
      <c r="D442" s="15">
        <v>1874.864</v>
      </c>
      <c r="E442" s="15">
        <v>11100.744000000001</v>
      </c>
      <c r="F442" s="15">
        <v>1181.479</v>
      </c>
      <c r="G442" s="15">
        <v>84292.812999999995</v>
      </c>
      <c r="H442" s="15">
        <v>769.46400000000006</v>
      </c>
      <c r="I442" s="15">
        <v>1363.675</v>
      </c>
      <c r="J442" s="15">
        <v>70418.524000000005</v>
      </c>
      <c r="R442" s="18"/>
      <c r="T442" s="19"/>
      <c r="U442" s="19"/>
      <c r="V442" s="19"/>
    </row>
    <row r="443" spans="1:22" x14ac:dyDescent="0.3">
      <c r="A443" s="14" t="s">
        <v>14</v>
      </c>
      <c r="B443" s="15">
        <v>109096.81299999999</v>
      </c>
      <c r="C443" s="15">
        <v>139173.87299999999</v>
      </c>
      <c r="D443" s="15">
        <v>111217.31200000001</v>
      </c>
      <c r="E443" s="15">
        <v>99051.123999999996</v>
      </c>
      <c r="F443" s="15">
        <v>77679.023000000001</v>
      </c>
      <c r="G443" s="15">
        <v>147257.54800000001</v>
      </c>
      <c r="H443" s="15">
        <v>115712.33100000001</v>
      </c>
      <c r="I443" s="15">
        <v>92980.447</v>
      </c>
      <c r="J443" s="15">
        <v>134819.09</v>
      </c>
      <c r="R443" s="18"/>
      <c r="T443" s="19"/>
      <c r="U443" s="19"/>
      <c r="V443" s="19"/>
    </row>
    <row r="444" spans="1:22" x14ac:dyDescent="0.3">
      <c r="A444" s="14" t="s">
        <v>15</v>
      </c>
      <c r="B444" s="15">
        <v>-37163.898000000001</v>
      </c>
      <c r="C444" s="15">
        <v>-29831.424999999999</v>
      </c>
      <c r="D444" s="15">
        <v>-23266.932000000001</v>
      </c>
      <c r="E444" s="15">
        <v>-22553.58</v>
      </c>
      <c r="F444" s="15">
        <v>-14714.288</v>
      </c>
      <c r="G444" s="15">
        <v>-32314.681</v>
      </c>
      <c r="H444" s="15">
        <v>-24095.559000000001</v>
      </c>
      <c r="I444" s="15">
        <v>-28579.881000000001</v>
      </c>
      <c r="J444" s="15">
        <v>-30810.895</v>
      </c>
      <c r="R444" s="18"/>
      <c r="T444" s="19"/>
      <c r="U444" s="19"/>
      <c r="V444" s="19"/>
    </row>
    <row r="445" spans="1:22" x14ac:dyDescent="0.3">
      <c r="A445" s="16" t="s">
        <v>16</v>
      </c>
      <c r="B445" s="17">
        <v>71932.914999999994</v>
      </c>
      <c r="C445" s="17">
        <v>109342.448</v>
      </c>
      <c r="D445" s="17">
        <v>87950.38</v>
      </c>
      <c r="E445" s="17">
        <v>76497.543999999994</v>
      </c>
      <c r="F445" s="17">
        <v>62964.735000000001</v>
      </c>
      <c r="G445" s="17">
        <v>114942.867</v>
      </c>
      <c r="H445" s="17">
        <v>91616.771999999997</v>
      </c>
      <c r="I445" s="17">
        <v>64400.565999999999</v>
      </c>
      <c r="J445" s="17">
        <v>104008.19500000001</v>
      </c>
      <c r="R445" s="18"/>
      <c r="T445" s="19"/>
      <c r="U445" s="19"/>
      <c r="V445" s="19"/>
    </row>
    <row r="446" spans="1:22" x14ac:dyDescent="0.3">
      <c r="A446" s="22" t="s">
        <v>9</v>
      </c>
      <c r="B446" s="21"/>
      <c r="C446" s="21"/>
      <c r="D446" s="21"/>
      <c r="E446" s="21"/>
      <c r="F446" s="21"/>
      <c r="G446" s="21"/>
      <c r="H446" s="21"/>
      <c r="I446" s="21"/>
      <c r="J446" s="21"/>
      <c r="R446" s="3"/>
      <c r="T446" s="19"/>
      <c r="U446" s="19"/>
      <c r="V446" s="19"/>
    </row>
    <row r="447" spans="1:22" ht="12.75" customHeight="1" x14ac:dyDescent="0.3">
      <c r="A447" s="6" t="s">
        <v>89</v>
      </c>
      <c r="B447" s="15"/>
      <c r="C447" s="15"/>
      <c r="D447" s="15"/>
      <c r="E447" s="15"/>
      <c r="F447" s="15"/>
      <c r="G447" s="15"/>
      <c r="H447" s="15"/>
      <c r="I447" s="15"/>
      <c r="J447" s="15"/>
      <c r="R447" s="3"/>
      <c r="T447" s="19"/>
      <c r="U447" s="19"/>
      <c r="V447" s="19"/>
    </row>
    <row r="448" spans="1:22" ht="12.75" customHeight="1" x14ac:dyDescent="0.3">
      <c r="A448" s="6" t="s">
        <v>90</v>
      </c>
      <c r="B448" s="10"/>
      <c r="C448" s="10"/>
      <c r="D448" s="10"/>
      <c r="E448" s="10"/>
      <c r="F448" s="10"/>
      <c r="G448" s="10"/>
      <c r="H448" s="10"/>
      <c r="I448" s="10"/>
      <c r="J448" s="10"/>
      <c r="R448" s="3"/>
      <c r="T448" s="19"/>
      <c r="U448" s="19"/>
      <c r="V448" s="19"/>
    </row>
    <row r="449" spans="1:22" x14ac:dyDescent="0.3">
      <c r="A449" s="11" t="s">
        <v>12</v>
      </c>
      <c r="B449" s="12"/>
      <c r="C449" s="12">
        <v>-245651.18700000001</v>
      </c>
      <c r="D449" s="12">
        <v>-108310.935</v>
      </c>
      <c r="E449" s="12">
        <v>-129930.557</v>
      </c>
      <c r="F449" s="12">
        <v>-111011.46799999999</v>
      </c>
      <c r="G449" s="12">
        <v>-154931.16500000001</v>
      </c>
      <c r="H449" s="12">
        <v>-217994.628</v>
      </c>
      <c r="I449" s="12">
        <v>-285676.74599999998</v>
      </c>
      <c r="J449" s="12">
        <v>-331589.17499999999</v>
      </c>
      <c r="R449" s="18"/>
      <c r="T449" s="19"/>
      <c r="U449" s="19"/>
      <c r="V449" s="19"/>
    </row>
    <row r="450" spans="1:22" x14ac:dyDescent="0.3">
      <c r="A450" s="14" t="s">
        <v>13</v>
      </c>
      <c r="B450" s="15">
        <v>-238191.20699999999</v>
      </c>
      <c r="C450" s="15">
        <v>148618.13399999999</v>
      </c>
      <c r="D450" s="15">
        <v>-17359.550999999999</v>
      </c>
      <c r="E450" s="15">
        <v>24726.842000000001</v>
      </c>
      <c r="F450" s="15">
        <v>-30998.485000000001</v>
      </c>
      <c r="G450" s="15">
        <v>-8454.3850000000002</v>
      </c>
      <c r="H450" s="15">
        <v>-48124.851000000002</v>
      </c>
      <c r="I450" s="15">
        <v>-33221.463000000003</v>
      </c>
      <c r="J450" s="15">
        <v>-32647.471000000001</v>
      </c>
      <c r="R450" s="18"/>
      <c r="T450" s="19"/>
      <c r="U450" s="19"/>
      <c r="V450" s="19"/>
    </row>
    <row r="451" spans="1:22" x14ac:dyDescent="0.3">
      <c r="A451" s="14" t="s">
        <v>14</v>
      </c>
      <c r="B451" s="15">
        <v>-238191.20699999999</v>
      </c>
      <c r="C451" s="15">
        <v>-97033.053</v>
      </c>
      <c r="D451" s="15">
        <v>-125670.486</v>
      </c>
      <c r="E451" s="15">
        <v>-105203.715</v>
      </c>
      <c r="F451" s="15">
        <v>-142009.95300000001</v>
      </c>
      <c r="G451" s="15">
        <v>-163385.54999999999</v>
      </c>
      <c r="H451" s="15">
        <v>-266119.47899999999</v>
      </c>
      <c r="I451" s="15">
        <v>-318898.20899999997</v>
      </c>
      <c r="J451" s="15">
        <v>-364236.64600000001</v>
      </c>
      <c r="R451" s="18"/>
      <c r="T451" s="19"/>
      <c r="U451" s="19"/>
      <c r="V451" s="19"/>
    </row>
    <row r="452" spans="1:22" x14ac:dyDescent="0.3">
      <c r="A452" s="14" t="s">
        <v>15</v>
      </c>
      <c r="B452" s="15">
        <v>-7459.98</v>
      </c>
      <c r="C452" s="15">
        <v>-11277.882</v>
      </c>
      <c r="D452" s="15">
        <v>-4260.0709999999999</v>
      </c>
      <c r="E452" s="15">
        <v>-5807.7529999999997</v>
      </c>
      <c r="F452" s="15">
        <v>-12921.212</v>
      </c>
      <c r="G452" s="15">
        <v>-54609.078000000001</v>
      </c>
      <c r="H452" s="15">
        <v>-19557.267</v>
      </c>
      <c r="I452" s="15">
        <v>-12690.966</v>
      </c>
      <c r="J452" s="15">
        <v>-11316.164000000001</v>
      </c>
      <c r="R452" s="18"/>
      <c r="T452" s="19"/>
      <c r="U452" s="19"/>
      <c r="V452" s="19"/>
    </row>
    <row r="453" spans="1:22" x14ac:dyDescent="0.3">
      <c r="A453" s="16" t="s">
        <v>16</v>
      </c>
      <c r="B453" s="17">
        <v>-245651.18700000001</v>
      </c>
      <c r="C453" s="17">
        <v>-108310.935</v>
      </c>
      <c r="D453" s="17">
        <v>-129930.557</v>
      </c>
      <c r="E453" s="17">
        <v>-111011.46799999999</v>
      </c>
      <c r="F453" s="17">
        <v>-154931.16500000001</v>
      </c>
      <c r="G453" s="17">
        <v>-217994.628</v>
      </c>
      <c r="H453" s="17">
        <v>-285676.74599999998</v>
      </c>
      <c r="I453" s="17">
        <v>-331589.17499999999</v>
      </c>
      <c r="J453" s="17">
        <v>-375552.81</v>
      </c>
      <c r="R453" s="18"/>
      <c r="T453" s="19"/>
      <c r="U453" s="19"/>
      <c r="V453" s="19"/>
    </row>
    <row r="454" spans="1:22" ht="12.75" customHeight="1" x14ac:dyDescent="0.3">
      <c r="A454" s="6" t="s">
        <v>91</v>
      </c>
      <c r="B454" s="10"/>
      <c r="C454" s="10"/>
      <c r="D454" s="10"/>
      <c r="E454" s="10"/>
      <c r="F454" s="10"/>
      <c r="G454" s="10"/>
      <c r="H454" s="10"/>
      <c r="I454" s="10"/>
      <c r="J454" s="10"/>
      <c r="R454" s="3"/>
      <c r="T454" s="19"/>
      <c r="U454" s="19"/>
      <c r="V454" s="19"/>
    </row>
    <row r="455" spans="1:22" x14ac:dyDescent="0.3">
      <c r="A455" s="11" t="s">
        <v>12</v>
      </c>
      <c r="B455" s="12">
        <v>149379.26500000001</v>
      </c>
      <c r="C455" s="12">
        <v>134533.54500000001</v>
      </c>
      <c r="D455" s="12">
        <v>121451.99</v>
      </c>
      <c r="E455" s="12">
        <v>112858.34600000001</v>
      </c>
      <c r="F455" s="12">
        <v>295693.08899999998</v>
      </c>
      <c r="G455" s="12">
        <v>281824.435</v>
      </c>
      <c r="H455" s="12">
        <v>268851.76699999999</v>
      </c>
      <c r="I455" s="12">
        <v>255904.93599999999</v>
      </c>
      <c r="J455" s="12">
        <v>247301.761</v>
      </c>
      <c r="R455" s="18"/>
      <c r="T455" s="19"/>
      <c r="U455" s="19"/>
      <c r="V455" s="19"/>
    </row>
    <row r="456" spans="1:22" x14ac:dyDescent="0.3">
      <c r="A456" s="14" t="s">
        <v>13</v>
      </c>
      <c r="B456" s="15">
        <v>277.31900000000002</v>
      </c>
      <c r="C456" s="15">
        <v>558.78800000000001</v>
      </c>
      <c r="D456" s="15">
        <v>115.539</v>
      </c>
      <c r="E456" s="15">
        <v>193514.76</v>
      </c>
      <c r="F456" s="15">
        <v>156.89699999999999</v>
      </c>
      <c r="G456" s="15">
        <v>149.27199999999999</v>
      </c>
      <c r="H456" s="15">
        <v>158.57</v>
      </c>
      <c r="I456" s="15">
        <v>130.55000000000001</v>
      </c>
      <c r="J456" s="15">
        <v>62028.428</v>
      </c>
      <c r="R456" s="18"/>
      <c r="T456" s="19"/>
      <c r="U456" s="19"/>
      <c r="V456" s="19"/>
    </row>
    <row r="457" spans="1:22" x14ac:dyDescent="0.3">
      <c r="A457" s="14" t="s">
        <v>14</v>
      </c>
      <c r="B457" s="15">
        <v>149656.584</v>
      </c>
      <c r="C457" s="15">
        <v>135092.33300000001</v>
      </c>
      <c r="D457" s="15">
        <v>121567.52899999999</v>
      </c>
      <c r="E457" s="15">
        <v>306373.10600000003</v>
      </c>
      <c r="F457" s="15">
        <v>295849.98599999998</v>
      </c>
      <c r="G457" s="15">
        <v>281973.70699999999</v>
      </c>
      <c r="H457" s="15">
        <v>269010.337</v>
      </c>
      <c r="I457" s="15">
        <v>256035.486</v>
      </c>
      <c r="J457" s="15">
        <v>309330.18900000001</v>
      </c>
      <c r="R457" s="18"/>
      <c r="T457" s="19"/>
      <c r="U457" s="19"/>
      <c r="V457" s="19"/>
    </row>
    <row r="458" spans="1:22" x14ac:dyDescent="0.3">
      <c r="A458" s="14" t="s">
        <v>15</v>
      </c>
      <c r="B458" s="15">
        <v>-15123.039000000001</v>
      </c>
      <c r="C458" s="15">
        <v>-13640.343000000001</v>
      </c>
      <c r="D458" s="15">
        <v>-8709.1830000000009</v>
      </c>
      <c r="E458" s="15">
        <v>-10680.017</v>
      </c>
      <c r="F458" s="15">
        <v>-14025.550999999999</v>
      </c>
      <c r="G458" s="15">
        <v>-13121.94</v>
      </c>
      <c r="H458" s="15">
        <v>-13105.401</v>
      </c>
      <c r="I458" s="15">
        <v>-8733.7250000000004</v>
      </c>
      <c r="J458" s="15">
        <v>-35729.023999999998</v>
      </c>
      <c r="R458" s="18"/>
      <c r="T458" s="19"/>
      <c r="U458" s="19"/>
      <c r="V458" s="19"/>
    </row>
    <row r="459" spans="1:22" x14ac:dyDescent="0.3">
      <c r="A459" s="16" t="s">
        <v>16</v>
      </c>
      <c r="B459" s="17">
        <v>134533.54500000001</v>
      </c>
      <c r="C459" s="17">
        <v>121451.99</v>
      </c>
      <c r="D459" s="17">
        <v>112858.34600000001</v>
      </c>
      <c r="E459" s="17">
        <v>295693.08899999998</v>
      </c>
      <c r="F459" s="17">
        <v>281824.435</v>
      </c>
      <c r="G459" s="17">
        <v>268851.76699999999</v>
      </c>
      <c r="H459" s="17">
        <v>255904.93599999999</v>
      </c>
      <c r="I459" s="17">
        <v>247301.761</v>
      </c>
      <c r="J459" s="17">
        <v>273601.16499999998</v>
      </c>
      <c r="R459" s="18"/>
      <c r="T459" s="19"/>
      <c r="U459" s="19"/>
      <c r="V459" s="19"/>
    </row>
    <row r="460" spans="1:22" ht="12.75" customHeight="1" x14ac:dyDescent="0.3">
      <c r="A460" s="6" t="s">
        <v>92</v>
      </c>
      <c r="B460" s="10"/>
      <c r="C460" s="10"/>
      <c r="D460" s="10"/>
      <c r="E460" s="10"/>
      <c r="F460" s="10"/>
      <c r="G460" s="10"/>
      <c r="H460" s="10"/>
      <c r="I460" s="10"/>
      <c r="J460" s="10"/>
      <c r="R460" s="3"/>
      <c r="T460" s="19"/>
      <c r="U460" s="19"/>
      <c r="V460" s="19"/>
    </row>
    <row r="461" spans="1:22" x14ac:dyDescent="0.3">
      <c r="A461" s="11" t="s">
        <v>12</v>
      </c>
      <c r="B461" s="12">
        <v>76854.888999999996</v>
      </c>
      <c r="C461" s="12">
        <v>93138.085000000006</v>
      </c>
      <c r="D461" s="12">
        <v>83327.672000000006</v>
      </c>
      <c r="E461" s="12">
        <v>59167.472999999998</v>
      </c>
      <c r="F461" s="12">
        <v>8533.6319999999996</v>
      </c>
      <c r="G461" s="12">
        <v>37963.891000000003</v>
      </c>
      <c r="H461" s="12">
        <v>63158.764000000003</v>
      </c>
      <c r="I461" s="12">
        <v>42030.137000000002</v>
      </c>
      <c r="J461" s="12">
        <v>108011.321</v>
      </c>
      <c r="R461" s="18"/>
      <c r="T461" s="19"/>
      <c r="U461" s="19"/>
      <c r="V461" s="19"/>
    </row>
    <row r="462" spans="1:22" x14ac:dyDescent="0.3">
      <c r="A462" s="14" t="s">
        <v>13</v>
      </c>
      <c r="B462" s="15">
        <v>26622.191999999999</v>
      </c>
      <c r="C462" s="15">
        <v>-4132.04</v>
      </c>
      <c r="D462" s="15">
        <v>-4926.1809999999996</v>
      </c>
      <c r="E462" s="15">
        <v>-28419.566999999999</v>
      </c>
      <c r="F462" s="15">
        <v>-19116.653999999999</v>
      </c>
      <c r="G462" s="15">
        <v>48475.012999999999</v>
      </c>
      <c r="H462" s="15">
        <v>-14629.233</v>
      </c>
      <c r="I462" s="15">
        <v>35835.201000000001</v>
      </c>
      <c r="J462" s="15">
        <v>48047.701000000001</v>
      </c>
      <c r="R462" s="18"/>
      <c r="T462" s="19"/>
      <c r="U462" s="19"/>
      <c r="V462" s="19"/>
    </row>
    <row r="463" spans="1:22" x14ac:dyDescent="0.3">
      <c r="A463" s="14" t="s">
        <v>14</v>
      </c>
      <c r="B463" s="15">
        <v>103477.08100000001</v>
      </c>
      <c r="C463" s="15">
        <v>89006.044999999998</v>
      </c>
      <c r="D463" s="15">
        <v>78401.490999999995</v>
      </c>
      <c r="E463" s="15">
        <v>30747.905999999999</v>
      </c>
      <c r="F463" s="15">
        <v>-10583.022000000001</v>
      </c>
      <c r="G463" s="15">
        <v>86438.903999999995</v>
      </c>
      <c r="H463" s="15">
        <v>48529.531000000003</v>
      </c>
      <c r="I463" s="15">
        <v>77865.338000000003</v>
      </c>
      <c r="J463" s="15">
        <v>156059.022</v>
      </c>
      <c r="R463" s="18"/>
      <c r="T463" s="19"/>
      <c r="U463" s="19"/>
      <c r="V463" s="19"/>
    </row>
    <row r="464" spans="1:22" x14ac:dyDescent="0.3">
      <c r="A464" s="14" t="s">
        <v>15</v>
      </c>
      <c r="B464" s="15">
        <v>-10338.995999999999</v>
      </c>
      <c r="C464" s="15">
        <v>-5678.3729999999996</v>
      </c>
      <c r="D464" s="15">
        <v>-19234.018</v>
      </c>
      <c r="E464" s="15">
        <v>-22214.274000000001</v>
      </c>
      <c r="F464" s="15">
        <v>-7970.0870000000004</v>
      </c>
      <c r="G464" s="15">
        <v>-23280.14</v>
      </c>
      <c r="H464" s="15">
        <v>-6499.3940000000002</v>
      </c>
      <c r="I464" s="15">
        <v>-12241.017</v>
      </c>
      <c r="J464" s="15">
        <v>-17755.914000000001</v>
      </c>
      <c r="R464" s="18"/>
      <c r="T464" s="19"/>
      <c r="U464" s="19"/>
      <c r="V464" s="19"/>
    </row>
    <row r="465" spans="1:22" x14ac:dyDescent="0.3">
      <c r="A465" s="16" t="s">
        <v>16</v>
      </c>
      <c r="B465" s="17">
        <v>93138.085000000006</v>
      </c>
      <c r="C465" s="17">
        <v>83327.672000000006</v>
      </c>
      <c r="D465" s="17">
        <v>59167.472999999998</v>
      </c>
      <c r="E465" s="17">
        <v>8533.6319999999996</v>
      </c>
      <c r="F465" s="17">
        <v>-18553.109</v>
      </c>
      <c r="G465" s="17">
        <v>63158.764000000003</v>
      </c>
      <c r="H465" s="17">
        <v>42030.137000000002</v>
      </c>
      <c r="I465" s="17">
        <v>65624.320999999996</v>
      </c>
      <c r="J465" s="17">
        <v>138303.10800000001</v>
      </c>
      <c r="R465" s="18"/>
      <c r="T465" s="19"/>
      <c r="U465" s="19"/>
      <c r="V465" s="19"/>
    </row>
    <row r="466" spans="1:22" ht="12.75" customHeight="1" x14ac:dyDescent="0.3">
      <c r="A466" s="6" t="s">
        <v>93</v>
      </c>
      <c r="B466" s="10"/>
      <c r="C466" s="10"/>
      <c r="D466" s="10"/>
      <c r="E466" s="10"/>
      <c r="F466" s="10"/>
      <c r="G466" s="10"/>
      <c r="H466" s="10"/>
      <c r="I466" s="10"/>
      <c r="J466" s="10"/>
      <c r="R466" s="3"/>
      <c r="T466" s="19"/>
      <c r="U466" s="19"/>
      <c r="V466" s="19"/>
    </row>
    <row r="467" spans="1:22" ht="10" customHeight="1" x14ac:dyDescent="0.3">
      <c r="A467" s="11" t="s">
        <v>12</v>
      </c>
      <c r="B467" s="12">
        <v>45040.396000000001</v>
      </c>
      <c r="C467" s="12">
        <v>89826.823000000004</v>
      </c>
      <c r="D467" s="12">
        <v>75414.642999999996</v>
      </c>
      <c r="E467" s="12">
        <v>61209.860999999997</v>
      </c>
      <c r="F467" s="12">
        <v>49909.284</v>
      </c>
      <c r="G467" s="12">
        <v>35459.256000000001</v>
      </c>
      <c r="H467" s="12">
        <v>60890.658000000003</v>
      </c>
      <c r="I467" s="12">
        <v>49461.061999999998</v>
      </c>
      <c r="J467" s="12">
        <v>40404.690999999999</v>
      </c>
      <c r="R467" s="18"/>
      <c r="T467" s="19"/>
      <c r="U467" s="19"/>
      <c r="V467" s="19"/>
    </row>
    <row r="468" spans="1:22" x14ac:dyDescent="0.3">
      <c r="A468" s="14" t="s">
        <v>13</v>
      </c>
      <c r="B468" s="15">
        <v>70610.267999999996</v>
      </c>
      <c r="C468" s="15">
        <v>10676.32</v>
      </c>
      <c r="D468" s="15">
        <v>7189.5780000000004</v>
      </c>
      <c r="E468" s="15">
        <v>7989.3419999999996</v>
      </c>
      <c r="F468" s="15">
        <v>10878.433000000001</v>
      </c>
      <c r="G468" s="15">
        <v>61124.875</v>
      </c>
      <c r="H468" s="15">
        <v>7742.0519999999997</v>
      </c>
      <c r="I468" s="15">
        <v>16181.807000000001</v>
      </c>
      <c r="J468" s="15">
        <v>15647.995000000001</v>
      </c>
      <c r="R468" s="18"/>
      <c r="T468" s="19"/>
      <c r="U468" s="19"/>
      <c r="V468" s="19"/>
    </row>
    <row r="469" spans="1:22" x14ac:dyDescent="0.3">
      <c r="A469" s="14" t="s">
        <v>14</v>
      </c>
      <c r="B469" s="15">
        <v>115650.664</v>
      </c>
      <c r="C469" s="15">
        <v>100503.143</v>
      </c>
      <c r="D469" s="15">
        <v>82604.221000000005</v>
      </c>
      <c r="E469" s="15">
        <v>69199.202999999994</v>
      </c>
      <c r="F469" s="15">
        <v>60787.716999999997</v>
      </c>
      <c r="G469" s="15">
        <v>96584.130999999994</v>
      </c>
      <c r="H469" s="15">
        <v>68632.710000000006</v>
      </c>
      <c r="I469" s="15">
        <v>65642.869000000006</v>
      </c>
      <c r="J469" s="15">
        <v>56052.686000000002</v>
      </c>
      <c r="R469" s="18"/>
      <c r="T469" s="19"/>
      <c r="U469" s="19"/>
      <c r="V469" s="19"/>
    </row>
    <row r="470" spans="1:22" x14ac:dyDescent="0.3">
      <c r="A470" s="14" t="s">
        <v>15</v>
      </c>
      <c r="B470" s="15">
        <v>-25824.327000000001</v>
      </c>
      <c r="C470" s="15">
        <v>-25088.5</v>
      </c>
      <c r="D470" s="15">
        <v>-21394.36</v>
      </c>
      <c r="E470" s="15">
        <v>-19289.919000000002</v>
      </c>
      <c r="F470" s="15">
        <v>-25328.460999999999</v>
      </c>
      <c r="G470" s="15">
        <v>-35693.472999999998</v>
      </c>
      <c r="H470" s="15">
        <v>-19171.648000000001</v>
      </c>
      <c r="I470" s="15">
        <v>-25238.178</v>
      </c>
      <c r="J470" s="15">
        <v>-22461.543000000001</v>
      </c>
      <c r="R470" s="18"/>
      <c r="T470" s="19"/>
      <c r="U470" s="19"/>
      <c r="V470" s="19"/>
    </row>
    <row r="471" spans="1:22" x14ac:dyDescent="0.3">
      <c r="A471" s="16" t="s">
        <v>16</v>
      </c>
      <c r="B471" s="17">
        <v>89826.337</v>
      </c>
      <c r="C471" s="17">
        <v>75414.642999999996</v>
      </c>
      <c r="D471" s="17">
        <v>61209.860999999997</v>
      </c>
      <c r="E471" s="17">
        <v>49909.284</v>
      </c>
      <c r="F471" s="17">
        <v>35459.256000000001</v>
      </c>
      <c r="G471" s="17">
        <v>60890.658000000003</v>
      </c>
      <c r="H471" s="17">
        <v>49461.061999999998</v>
      </c>
      <c r="I471" s="17">
        <v>40404.690999999999</v>
      </c>
      <c r="J471" s="17">
        <v>33591.142999999996</v>
      </c>
      <c r="R471" s="18"/>
      <c r="T471" s="19"/>
      <c r="U471" s="19"/>
      <c r="V471" s="19"/>
    </row>
    <row r="472" spans="1:22" ht="12.75" customHeight="1" x14ac:dyDescent="0.3">
      <c r="A472" s="6" t="s">
        <v>94</v>
      </c>
      <c r="B472" s="10"/>
      <c r="C472" s="10"/>
      <c r="D472" s="10"/>
      <c r="E472" s="10"/>
      <c r="F472" s="10"/>
      <c r="G472" s="10"/>
      <c r="H472" s="10"/>
      <c r="I472" s="10"/>
      <c r="J472" s="10"/>
      <c r="R472" s="3"/>
      <c r="T472" s="19"/>
      <c r="U472" s="19"/>
      <c r="V472" s="19"/>
    </row>
    <row r="473" spans="1:22" x14ac:dyDescent="0.3">
      <c r="A473" s="11" t="s">
        <v>12</v>
      </c>
      <c r="B473" s="12">
        <v>47047.248</v>
      </c>
      <c r="C473" s="12">
        <v>110755.45299999999</v>
      </c>
      <c r="D473" s="12">
        <v>105160.16</v>
      </c>
      <c r="E473" s="12">
        <v>102661.93399999999</v>
      </c>
      <c r="F473" s="12">
        <v>102061.234</v>
      </c>
      <c r="G473" s="12">
        <v>91144.445000000007</v>
      </c>
      <c r="H473" s="12">
        <v>139761.37</v>
      </c>
      <c r="I473" s="12">
        <v>115555.656</v>
      </c>
      <c r="J473" s="12">
        <v>123797.023</v>
      </c>
      <c r="R473" s="18"/>
      <c r="T473" s="19"/>
      <c r="U473" s="19"/>
      <c r="V473" s="19"/>
    </row>
    <row r="474" spans="1:22" x14ac:dyDescent="0.3">
      <c r="A474" s="14" t="s">
        <v>13</v>
      </c>
      <c r="B474" s="15">
        <v>219686.6</v>
      </c>
      <c r="C474" s="15">
        <v>79171.837</v>
      </c>
      <c r="D474" s="15">
        <v>126728.072</v>
      </c>
      <c r="E474" s="15">
        <v>113721.954</v>
      </c>
      <c r="F474" s="15">
        <v>77628.323000000004</v>
      </c>
      <c r="G474" s="15">
        <v>185585.24299999999</v>
      </c>
      <c r="H474" s="15">
        <v>85060.122000000003</v>
      </c>
      <c r="I474" s="15">
        <v>85538.956999999995</v>
      </c>
      <c r="J474" s="15">
        <v>191651.326</v>
      </c>
      <c r="R474" s="18"/>
      <c r="T474" s="19"/>
      <c r="U474" s="19"/>
      <c r="V474" s="19"/>
    </row>
    <row r="475" spans="1:22" x14ac:dyDescent="0.3">
      <c r="A475" s="14" t="s">
        <v>14</v>
      </c>
      <c r="B475" s="15">
        <v>266733.848</v>
      </c>
      <c r="C475" s="15">
        <v>189927.29</v>
      </c>
      <c r="D475" s="15">
        <v>231888.23199999999</v>
      </c>
      <c r="E475" s="15">
        <v>216383.88800000001</v>
      </c>
      <c r="F475" s="15">
        <v>179689.557</v>
      </c>
      <c r="G475" s="15">
        <v>276729.68800000002</v>
      </c>
      <c r="H475" s="15">
        <v>224821.492</v>
      </c>
      <c r="I475" s="15">
        <v>201094.61300000001</v>
      </c>
      <c r="J475" s="15">
        <v>315448.34899999999</v>
      </c>
      <c r="R475" s="18"/>
      <c r="T475" s="19"/>
      <c r="U475" s="19"/>
      <c r="V475" s="19"/>
    </row>
    <row r="476" spans="1:22" x14ac:dyDescent="0.3">
      <c r="A476" s="14" t="s">
        <v>15</v>
      </c>
      <c r="B476" s="15">
        <v>-155932.23000000001</v>
      </c>
      <c r="C476" s="15">
        <v>-84767.13</v>
      </c>
      <c r="D476" s="15">
        <v>-129226.298</v>
      </c>
      <c r="E476" s="15">
        <v>-114322.65399999999</v>
      </c>
      <c r="F476" s="15">
        <v>-88545.111999999994</v>
      </c>
      <c r="G476" s="15">
        <v>-136968.318</v>
      </c>
      <c r="H476" s="15">
        <v>-109265.836</v>
      </c>
      <c r="I476" s="15">
        <v>-77297.59</v>
      </c>
      <c r="J476" s="15">
        <v>-168029.31700000001</v>
      </c>
      <c r="R476" s="18"/>
      <c r="T476" s="19"/>
      <c r="U476" s="19"/>
      <c r="V476" s="19"/>
    </row>
    <row r="477" spans="1:22" x14ac:dyDescent="0.3">
      <c r="A477" s="16" t="s">
        <v>16</v>
      </c>
      <c r="B477" s="17">
        <v>110801.618</v>
      </c>
      <c r="C477" s="17">
        <v>105160.16</v>
      </c>
      <c r="D477" s="17">
        <v>102661.93399999999</v>
      </c>
      <c r="E477" s="17">
        <v>102061.234</v>
      </c>
      <c r="F477" s="17">
        <v>91144.445000000007</v>
      </c>
      <c r="G477" s="17">
        <v>139761.37</v>
      </c>
      <c r="H477" s="17">
        <v>115555.656</v>
      </c>
      <c r="I477" s="17">
        <v>123797.023</v>
      </c>
      <c r="J477" s="17">
        <v>147419.03200000001</v>
      </c>
      <c r="R477" s="18"/>
      <c r="T477" s="19"/>
      <c r="U477" s="19"/>
      <c r="V477" s="19"/>
    </row>
    <row r="478" spans="1:22" ht="12.75" customHeight="1" x14ac:dyDescent="0.3">
      <c r="A478" s="6" t="s">
        <v>95</v>
      </c>
      <c r="B478" s="10"/>
      <c r="C478" s="10"/>
      <c r="D478" s="10"/>
      <c r="E478" s="10"/>
      <c r="F478" s="10"/>
      <c r="G478" s="10"/>
      <c r="H478" s="10"/>
      <c r="I478" s="10"/>
      <c r="J478" s="10"/>
      <c r="R478" s="3"/>
      <c r="T478" s="19"/>
      <c r="U478" s="19"/>
      <c r="V478" s="19"/>
    </row>
    <row r="479" spans="1:22" x14ac:dyDescent="0.3">
      <c r="A479" s="11" t="s">
        <v>12</v>
      </c>
      <c r="B479" s="12">
        <v>7558.1469999999999</v>
      </c>
      <c r="C479" s="12">
        <v>628051.70600000001</v>
      </c>
      <c r="D479" s="12">
        <v>777679.79</v>
      </c>
      <c r="E479" s="12">
        <v>893221.57799999998</v>
      </c>
      <c r="F479" s="12">
        <v>1158067.2220000001</v>
      </c>
      <c r="G479" s="12">
        <v>1252096.5919999999</v>
      </c>
      <c r="H479" s="12">
        <v>1569996.098</v>
      </c>
      <c r="I479" s="12">
        <v>1699649.352</v>
      </c>
      <c r="J479" s="12">
        <v>1786968.1159999999</v>
      </c>
      <c r="R479" s="18"/>
      <c r="T479" s="19"/>
      <c r="U479" s="19"/>
      <c r="V479" s="19"/>
    </row>
    <row r="480" spans="1:22" x14ac:dyDescent="0.3">
      <c r="A480" s="14" t="s">
        <v>13</v>
      </c>
      <c r="B480" s="15">
        <v>620638.08299999998</v>
      </c>
      <c r="C480" s="15">
        <v>150811.81599999999</v>
      </c>
      <c r="D480" s="15">
        <v>117016.474</v>
      </c>
      <c r="E480" s="15">
        <v>263319.033</v>
      </c>
      <c r="F480" s="15">
        <v>94152.142000000007</v>
      </c>
      <c r="G480" s="15">
        <v>317936.80099999998</v>
      </c>
      <c r="H480" s="15">
        <v>129699.465</v>
      </c>
      <c r="I480" s="15">
        <v>87366.538</v>
      </c>
      <c r="J480" s="15">
        <v>297682.63900000002</v>
      </c>
      <c r="R480" s="18"/>
      <c r="T480" s="19"/>
      <c r="U480" s="19"/>
      <c r="V480" s="19"/>
    </row>
    <row r="481" spans="1:22" x14ac:dyDescent="0.3">
      <c r="A481" s="14" t="s">
        <v>14</v>
      </c>
      <c r="B481" s="15">
        <v>628196.23</v>
      </c>
      <c r="C481" s="15">
        <v>778863.522</v>
      </c>
      <c r="D481" s="15">
        <v>894696.26399999997</v>
      </c>
      <c r="E481" s="15">
        <v>1156540.611</v>
      </c>
      <c r="F481" s="15">
        <v>1252219.3640000001</v>
      </c>
      <c r="G481" s="15">
        <v>1570033.3929999999</v>
      </c>
      <c r="H481" s="15">
        <v>1699695.5630000001</v>
      </c>
      <c r="I481" s="15">
        <v>1787015.89</v>
      </c>
      <c r="J481" s="15">
        <v>2084650.7549999999</v>
      </c>
      <c r="R481" s="18"/>
      <c r="T481" s="19"/>
      <c r="U481" s="19"/>
      <c r="V481" s="19"/>
    </row>
    <row r="482" spans="1:22" x14ac:dyDescent="0.3">
      <c r="A482" s="14" t="s">
        <v>15</v>
      </c>
      <c r="B482" s="15">
        <v>-145.07400000000001</v>
      </c>
      <c r="C482" s="15">
        <v>-1183.732</v>
      </c>
      <c r="D482" s="15">
        <v>-1472.4659999999999</v>
      </c>
      <c r="E482" s="15">
        <v>1524.415</v>
      </c>
      <c r="F482" s="15">
        <v>-127.167</v>
      </c>
      <c r="G482" s="15">
        <v>-44.298000000000002</v>
      </c>
      <c r="H482" s="15">
        <v>-49.210999999999999</v>
      </c>
      <c r="I482" s="15">
        <v>-46.774000000000001</v>
      </c>
      <c r="J482" s="15">
        <v>-47.136000000000003</v>
      </c>
      <c r="R482" s="18"/>
      <c r="T482" s="19"/>
      <c r="U482" s="19"/>
      <c r="V482" s="19"/>
    </row>
    <row r="483" spans="1:22" x14ac:dyDescent="0.3">
      <c r="A483" s="16" t="s">
        <v>16</v>
      </c>
      <c r="B483" s="17">
        <v>628051.15599999996</v>
      </c>
      <c r="C483" s="17">
        <v>777679.79</v>
      </c>
      <c r="D483" s="17">
        <v>893223.79799999995</v>
      </c>
      <c r="E483" s="17">
        <v>1158065.0260000001</v>
      </c>
      <c r="F483" s="17">
        <v>1252092.1969999999</v>
      </c>
      <c r="G483" s="17">
        <v>1569989.095</v>
      </c>
      <c r="H483" s="17">
        <v>1699646.352</v>
      </c>
      <c r="I483" s="17">
        <v>1786969.1159999999</v>
      </c>
      <c r="J483" s="17">
        <v>2084603.6189999999</v>
      </c>
      <c r="R483" s="18"/>
      <c r="T483" s="19"/>
      <c r="U483" s="19"/>
      <c r="V483" s="19"/>
    </row>
    <row r="484" spans="1:22" ht="12.75" customHeight="1" x14ac:dyDescent="0.3">
      <c r="A484" s="6" t="s">
        <v>96</v>
      </c>
      <c r="B484" s="10"/>
      <c r="C484" s="10"/>
      <c r="D484" s="10"/>
      <c r="E484" s="10"/>
      <c r="F484" s="10"/>
      <c r="G484" s="10"/>
      <c r="H484" s="10"/>
      <c r="I484" s="10"/>
      <c r="J484" s="10"/>
      <c r="R484" s="3"/>
      <c r="T484" s="19"/>
      <c r="U484" s="19"/>
      <c r="V484" s="19"/>
    </row>
    <row r="485" spans="1:22" x14ac:dyDescent="0.3">
      <c r="A485" s="11" t="s">
        <v>12</v>
      </c>
      <c r="B485" s="12">
        <v>119289.37699999999</v>
      </c>
      <c r="C485" s="12">
        <v>148142.391</v>
      </c>
      <c r="D485" s="12">
        <v>149976.864</v>
      </c>
      <c r="E485" s="12">
        <v>159909.20300000001</v>
      </c>
      <c r="F485" s="12">
        <v>160178.60699999999</v>
      </c>
      <c r="G485" s="12">
        <v>158907.022</v>
      </c>
      <c r="H485" s="12">
        <v>213096.133</v>
      </c>
      <c r="I485" s="12">
        <v>212880.747</v>
      </c>
      <c r="J485" s="12">
        <v>210739.24900000001</v>
      </c>
      <c r="R485" s="18"/>
      <c r="T485" s="19"/>
      <c r="U485" s="19"/>
      <c r="V485" s="19"/>
    </row>
    <row r="486" spans="1:22" x14ac:dyDescent="0.3">
      <c r="A486" s="14" t="s">
        <v>13</v>
      </c>
      <c r="B486" s="15">
        <v>34176.118999999999</v>
      </c>
      <c r="C486" s="15">
        <v>5932.4089999999997</v>
      </c>
      <c r="D486" s="15">
        <v>13882.68</v>
      </c>
      <c r="E486" s="15">
        <v>4379.3239999999996</v>
      </c>
      <c r="F486" s="15">
        <v>2657.4279999999999</v>
      </c>
      <c r="G486" s="15">
        <v>58377.512999999999</v>
      </c>
      <c r="H486" s="15">
        <v>4167.9939999999997</v>
      </c>
      <c r="I486" s="15">
        <v>2038.5119999999999</v>
      </c>
      <c r="J486" s="15">
        <v>51192.311999999998</v>
      </c>
      <c r="R486" s="18"/>
      <c r="T486" s="19"/>
      <c r="U486" s="19"/>
      <c r="V486" s="19"/>
    </row>
    <row r="487" spans="1:22" x14ac:dyDescent="0.3">
      <c r="A487" s="14" t="s">
        <v>14</v>
      </c>
      <c r="B487" s="15">
        <v>153465.49600000001</v>
      </c>
      <c r="C487" s="15">
        <v>154074.79999999999</v>
      </c>
      <c r="D487" s="15">
        <v>163859.54399999999</v>
      </c>
      <c r="E487" s="15">
        <v>164288.527</v>
      </c>
      <c r="F487" s="15">
        <v>162836.035</v>
      </c>
      <c r="G487" s="15">
        <v>217284.535</v>
      </c>
      <c r="H487" s="15">
        <v>217264.12700000001</v>
      </c>
      <c r="I487" s="15">
        <v>214919.25899999999</v>
      </c>
      <c r="J487" s="15">
        <v>261931.56099999999</v>
      </c>
      <c r="R487" s="18"/>
      <c r="T487" s="19"/>
      <c r="U487" s="19"/>
      <c r="V487" s="19"/>
    </row>
    <row r="488" spans="1:22" x14ac:dyDescent="0.3">
      <c r="A488" s="14" t="s">
        <v>15</v>
      </c>
      <c r="B488" s="15">
        <v>-4414.6949999999997</v>
      </c>
      <c r="C488" s="15">
        <v>-4097.9359999999997</v>
      </c>
      <c r="D488" s="15">
        <v>-3950.3409999999999</v>
      </c>
      <c r="E488" s="15">
        <v>-4109.92</v>
      </c>
      <c r="F488" s="15">
        <v>-3929.0129999999999</v>
      </c>
      <c r="G488" s="15">
        <v>-4188.402</v>
      </c>
      <c r="H488" s="15">
        <v>-4383.38</v>
      </c>
      <c r="I488" s="15">
        <v>-4180.01</v>
      </c>
      <c r="J488" s="15">
        <v>-4009.1080000000002</v>
      </c>
      <c r="R488" s="18"/>
      <c r="T488" s="19"/>
      <c r="U488" s="19"/>
      <c r="V488" s="19"/>
    </row>
    <row r="489" spans="1:22" x14ac:dyDescent="0.3">
      <c r="A489" s="16" t="s">
        <v>16</v>
      </c>
      <c r="B489" s="17">
        <v>149050.80100000001</v>
      </c>
      <c r="C489" s="17">
        <v>149976.864</v>
      </c>
      <c r="D489" s="17">
        <v>159909.20300000001</v>
      </c>
      <c r="E489" s="17">
        <v>160178.60699999999</v>
      </c>
      <c r="F489" s="17">
        <v>158907.022</v>
      </c>
      <c r="G489" s="17">
        <v>213096.133</v>
      </c>
      <c r="H489" s="17">
        <v>212880.747</v>
      </c>
      <c r="I489" s="17">
        <v>210739.24900000001</v>
      </c>
      <c r="J489" s="17">
        <v>257922.45300000001</v>
      </c>
      <c r="R489" s="18"/>
      <c r="T489" s="19"/>
      <c r="U489" s="19"/>
      <c r="V489" s="19"/>
    </row>
    <row r="490" spans="1:22" ht="12.75" customHeight="1" x14ac:dyDescent="0.3">
      <c r="A490" s="6" t="s">
        <v>97</v>
      </c>
      <c r="B490" s="10"/>
      <c r="C490" s="10"/>
      <c r="D490" s="10"/>
      <c r="E490" s="10"/>
      <c r="F490" s="10"/>
      <c r="G490" s="10"/>
      <c r="H490" s="10"/>
      <c r="I490" s="10"/>
      <c r="J490" s="10"/>
      <c r="R490" s="3"/>
      <c r="T490" s="19"/>
      <c r="U490" s="19"/>
      <c r="V490" s="19"/>
    </row>
    <row r="491" spans="1:22" x14ac:dyDescent="0.3">
      <c r="A491" s="11" t="s">
        <v>12</v>
      </c>
      <c r="B491" s="12">
        <v>29452.808000000001</v>
      </c>
      <c r="C491" s="12">
        <v>72096.375</v>
      </c>
      <c r="D491" s="12">
        <v>62029.68</v>
      </c>
      <c r="E491" s="12">
        <v>67638.997000000003</v>
      </c>
      <c r="F491" s="12">
        <v>44955.156000000003</v>
      </c>
      <c r="G491" s="12">
        <v>48041.612999999998</v>
      </c>
      <c r="H491" s="12">
        <v>69216.831999999995</v>
      </c>
      <c r="I491" s="12">
        <v>68062.241999999998</v>
      </c>
      <c r="J491" s="12">
        <v>74056.773000000001</v>
      </c>
      <c r="R491" s="18"/>
      <c r="T491" s="19"/>
      <c r="U491" s="19"/>
      <c r="V491" s="19"/>
    </row>
    <row r="492" spans="1:22" x14ac:dyDescent="0.3">
      <c r="A492" s="14" t="s">
        <v>13</v>
      </c>
      <c r="B492" s="15">
        <v>101245.8</v>
      </c>
      <c r="C492" s="15">
        <v>32233.292000000001</v>
      </c>
      <c r="D492" s="15">
        <v>39332.258999999998</v>
      </c>
      <c r="E492" s="15">
        <v>38810.766000000003</v>
      </c>
      <c r="F492" s="15">
        <v>41364.930999999997</v>
      </c>
      <c r="G492" s="15">
        <v>80005.673999999999</v>
      </c>
      <c r="H492" s="15">
        <v>30524.582999999999</v>
      </c>
      <c r="I492" s="15">
        <v>46147.692000000003</v>
      </c>
      <c r="J492" s="15">
        <v>3630.3240000000001</v>
      </c>
      <c r="R492" s="18"/>
      <c r="T492" s="19"/>
      <c r="U492" s="19"/>
      <c r="V492" s="19"/>
    </row>
    <row r="493" spans="1:22" x14ac:dyDescent="0.3">
      <c r="A493" s="14" t="s">
        <v>14</v>
      </c>
      <c r="B493" s="15">
        <v>130698.60799999999</v>
      </c>
      <c r="C493" s="15">
        <v>104329.667</v>
      </c>
      <c r="D493" s="15">
        <v>101361.939</v>
      </c>
      <c r="E493" s="15">
        <v>106449.76300000001</v>
      </c>
      <c r="F493" s="15">
        <v>86320.087</v>
      </c>
      <c r="G493" s="15">
        <v>128047.287</v>
      </c>
      <c r="H493" s="15">
        <v>99741.414999999994</v>
      </c>
      <c r="I493" s="15">
        <v>114209.93399999999</v>
      </c>
      <c r="J493" s="15">
        <v>77687.096999999994</v>
      </c>
      <c r="R493" s="18"/>
      <c r="T493" s="19"/>
      <c r="U493" s="19"/>
      <c r="V493" s="19"/>
    </row>
    <row r="494" spans="1:22" x14ac:dyDescent="0.3">
      <c r="A494" s="14" t="s">
        <v>15</v>
      </c>
      <c r="B494" s="15">
        <v>-58602.233</v>
      </c>
      <c r="C494" s="15">
        <v>-42299.987000000001</v>
      </c>
      <c r="D494" s="15">
        <v>-33722.942000000003</v>
      </c>
      <c r="E494" s="15">
        <v>-61494.607000000004</v>
      </c>
      <c r="F494" s="15">
        <v>-38278.474000000002</v>
      </c>
      <c r="G494" s="15">
        <v>-58830.455000000002</v>
      </c>
      <c r="H494" s="15">
        <v>-31679.172999999999</v>
      </c>
      <c r="I494" s="15">
        <v>-40153.161</v>
      </c>
      <c r="J494" s="15">
        <v>-39089.091</v>
      </c>
      <c r="R494" s="18"/>
      <c r="T494" s="19"/>
      <c r="U494" s="19"/>
      <c r="V494" s="19"/>
    </row>
    <row r="495" spans="1:22" x14ac:dyDescent="0.3">
      <c r="A495" s="16" t="s">
        <v>16</v>
      </c>
      <c r="B495" s="17">
        <v>72096.375</v>
      </c>
      <c r="C495" s="17">
        <v>62029.68</v>
      </c>
      <c r="D495" s="17">
        <v>67638.997000000003</v>
      </c>
      <c r="E495" s="17">
        <v>44955.156000000003</v>
      </c>
      <c r="F495" s="17">
        <v>48041.612999999998</v>
      </c>
      <c r="G495" s="17">
        <v>69216.831999999995</v>
      </c>
      <c r="H495" s="17">
        <v>68062.241999999998</v>
      </c>
      <c r="I495" s="17">
        <v>74056.773000000001</v>
      </c>
      <c r="J495" s="17">
        <v>38598.006000000001</v>
      </c>
      <c r="R495" s="18"/>
      <c r="T495" s="19"/>
      <c r="U495" s="19"/>
      <c r="V495" s="19"/>
    </row>
    <row r="496" spans="1:22" ht="12.75" customHeight="1" x14ac:dyDescent="0.3">
      <c r="A496" s="6" t="s">
        <v>98</v>
      </c>
      <c r="B496" s="10"/>
      <c r="C496" s="10"/>
      <c r="D496" s="10"/>
      <c r="E496" s="10"/>
      <c r="F496" s="10"/>
      <c r="G496" s="10"/>
      <c r="H496" s="10"/>
      <c r="I496" s="10"/>
      <c r="J496" s="10"/>
      <c r="R496" s="3"/>
      <c r="T496" s="19"/>
      <c r="U496" s="19"/>
      <c r="V496" s="19"/>
    </row>
    <row r="497" spans="1:22" x14ac:dyDescent="0.3">
      <c r="A497" s="11" t="s">
        <v>12</v>
      </c>
      <c r="B497" s="12">
        <v>8436.4869999999992</v>
      </c>
      <c r="C497" s="12">
        <v>22888.330999999998</v>
      </c>
      <c r="D497" s="12">
        <v>4798.8329999999996</v>
      </c>
      <c r="E497" s="12">
        <v>-15397.002</v>
      </c>
      <c r="F497" s="12">
        <v>-40366.42</v>
      </c>
      <c r="G497" s="12">
        <v>-51130.411999999997</v>
      </c>
      <c r="H497" s="12">
        <v>-43401.106</v>
      </c>
      <c r="I497" s="12">
        <v>-61288.078999999998</v>
      </c>
      <c r="J497" s="12">
        <v>-72020.388999999996</v>
      </c>
      <c r="R497" s="18"/>
      <c r="T497" s="19"/>
      <c r="U497" s="19"/>
      <c r="V497" s="19"/>
    </row>
    <row r="498" spans="1:22" x14ac:dyDescent="0.3">
      <c r="A498" s="14" t="s">
        <v>13</v>
      </c>
      <c r="B498" s="15">
        <v>15054.299000000001</v>
      </c>
      <c r="C498" s="15">
        <v>-26897.294000000002</v>
      </c>
      <c r="D498" s="15">
        <v>-19578.662</v>
      </c>
      <c r="E498" s="15">
        <v>-24826.611000000001</v>
      </c>
      <c r="F498" s="15">
        <v>-11141.877</v>
      </c>
      <c r="G498" s="15">
        <v>11445.405000000001</v>
      </c>
      <c r="H498" s="15">
        <v>-17543.260999999999</v>
      </c>
      <c r="I498" s="15">
        <v>-10218.416999999999</v>
      </c>
      <c r="J498" s="15">
        <v>2062.2779999999998</v>
      </c>
      <c r="R498" s="18"/>
      <c r="T498" s="19"/>
      <c r="U498" s="19"/>
      <c r="V498" s="19"/>
    </row>
    <row r="499" spans="1:22" x14ac:dyDescent="0.3">
      <c r="A499" s="14" t="s">
        <v>14</v>
      </c>
      <c r="B499" s="15">
        <v>23490.786</v>
      </c>
      <c r="C499" s="15">
        <v>-4008.9630000000002</v>
      </c>
      <c r="D499" s="15">
        <v>-14779.829</v>
      </c>
      <c r="E499" s="15">
        <v>-40223.612999999998</v>
      </c>
      <c r="F499" s="15">
        <v>-51508.296999999999</v>
      </c>
      <c r="G499" s="15">
        <v>-39685.006999999998</v>
      </c>
      <c r="H499" s="15">
        <v>-60944.366999999998</v>
      </c>
      <c r="I499" s="15">
        <v>-71506.495999999999</v>
      </c>
      <c r="J499" s="15">
        <v>-69958.111000000004</v>
      </c>
      <c r="R499" s="18"/>
      <c r="T499" s="19"/>
      <c r="U499" s="19"/>
      <c r="V499" s="19"/>
    </row>
    <row r="500" spans="1:22" x14ac:dyDescent="0.3">
      <c r="A500" s="14" t="s">
        <v>15</v>
      </c>
      <c r="B500" s="15">
        <v>-601.85500000000002</v>
      </c>
      <c r="C500" s="15">
        <v>8807.7960000000003</v>
      </c>
      <c r="D500" s="15">
        <v>-617.173</v>
      </c>
      <c r="E500" s="15">
        <v>-142.80699999999999</v>
      </c>
      <c r="F500" s="15">
        <v>377.88499999999999</v>
      </c>
      <c r="G500" s="15">
        <v>-3716.0990000000002</v>
      </c>
      <c r="H500" s="15">
        <v>-343.71199999999999</v>
      </c>
      <c r="I500" s="15">
        <v>-513.89300000000003</v>
      </c>
      <c r="J500" s="15">
        <v>-2244.71</v>
      </c>
      <c r="R500" s="18"/>
      <c r="T500" s="19"/>
      <c r="U500" s="19"/>
      <c r="V500" s="19"/>
    </row>
    <row r="501" spans="1:22" x14ac:dyDescent="0.3">
      <c r="A501" s="16" t="s">
        <v>16</v>
      </c>
      <c r="B501" s="17">
        <v>22888.931</v>
      </c>
      <c r="C501" s="17">
        <v>4798.8329999999996</v>
      </c>
      <c r="D501" s="17">
        <v>-15397.002</v>
      </c>
      <c r="E501" s="17">
        <v>-40366.42</v>
      </c>
      <c r="F501" s="17">
        <v>-51130.411999999997</v>
      </c>
      <c r="G501" s="17">
        <v>-43401.106</v>
      </c>
      <c r="H501" s="17">
        <v>-61288.078999999998</v>
      </c>
      <c r="I501" s="17">
        <v>-72020.388999999996</v>
      </c>
      <c r="J501" s="17">
        <v>-72202.820999999996</v>
      </c>
      <c r="R501" s="18"/>
      <c r="T501" s="19"/>
      <c r="U501" s="19"/>
      <c r="V501" s="19"/>
    </row>
    <row r="502" spans="1:22" ht="12.75" customHeight="1" x14ac:dyDescent="0.3">
      <c r="A502" s="6" t="s">
        <v>99</v>
      </c>
      <c r="B502" s="10"/>
      <c r="C502" s="10"/>
      <c r="D502" s="10"/>
      <c r="E502" s="10"/>
      <c r="F502" s="10"/>
      <c r="G502" s="10"/>
      <c r="H502" s="10"/>
      <c r="I502" s="10"/>
      <c r="J502" s="10"/>
      <c r="R502" s="3"/>
      <c r="T502" s="19"/>
      <c r="U502" s="19"/>
      <c r="V502" s="19"/>
    </row>
    <row r="503" spans="1:22" x14ac:dyDescent="0.3">
      <c r="A503" s="11" t="s">
        <v>12</v>
      </c>
      <c r="B503" s="12">
        <v>49194.256000000001</v>
      </c>
      <c r="C503" s="12">
        <v>-52915.633999999998</v>
      </c>
      <c r="D503" s="12">
        <v>-110237.45699999999</v>
      </c>
      <c r="E503" s="12">
        <v>22312.720000000001</v>
      </c>
      <c r="F503" s="12">
        <v>22312.720000000001</v>
      </c>
      <c r="G503" s="12">
        <v>22312.720000000001</v>
      </c>
      <c r="H503" s="12">
        <v>22407.746999999999</v>
      </c>
      <c r="I503" s="12">
        <v>23855.362000000001</v>
      </c>
      <c r="J503" s="12">
        <v>23855.362000000001</v>
      </c>
      <c r="R503" s="18"/>
      <c r="T503" s="19"/>
      <c r="U503" s="19"/>
      <c r="V503" s="19"/>
    </row>
    <row r="504" spans="1:22" x14ac:dyDescent="0.3">
      <c r="A504" s="14" t="s">
        <v>13</v>
      </c>
      <c r="B504" s="15">
        <v>-119901.89</v>
      </c>
      <c r="C504" s="15">
        <v>2468.9780000000001</v>
      </c>
      <c r="D504" s="15">
        <v>132550.177</v>
      </c>
      <c r="E504" s="15"/>
      <c r="F504" s="15"/>
      <c r="G504" s="15">
        <v>95.027000000000001</v>
      </c>
      <c r="H504" s="15">
        <v>1447.615</v>
      </c>
      <c r="I504" s="15"/>
      <c r="J504" s="15">
        <v>-939.13199999999995</v>
      </c>
      <c r="R504" s="18"/>
      <c r="T504" s="19"/>
      <c r="U504" s="19"/>
      <c r="V504" s="19"/>
    </row>
    <row r="505" spans="1:22" x14ac:dyDescent="0.3">
      <c r="A505" s="14" t="s">
        <v>14</v>
      </c>
      <c r="B505" s="15">
        <v>-70707.634000000005</v>
      </c>
      <c r="C505" s="15">
        <v>-50446.656000000003</v>
      </c>
      <c r="D505" s="15">
        <v>22312.720000000001</v>
      </c>
      <c r="E505" s="15">
        <v>22312.720000000001</v>
      </c>
      <c r="F505" s="15">
        <v>22312.720000000001</v>
      </c>
      <c r="G505" s="15">
        <v>22407.746999999999</v>
      </c>
      <c r="H505" s="15">
        <v>23855.362000000001</v>
      </c>
      <c r="I505" s="15">
        <v>23855.362000000001</v>
      </c>
      <c r="J505" s="15">
        <v>22916.23</v>
      </c>
      <c r="R505" s="18"/>
      <c r="T505" s="19"/>
      <c r="U505" s="19"/>
      <c r="V505" s="19"/>
    </row>
    <row r="506" spans="1:22" x14ac:dyDescent="0.3">
      <c r="A506" s="14" t="s">
        <v>15</v>
      </c>
      <c r="B506" s="15">
        <v>17792</v>
      </c>
      <c r="C506" s="15">
        <v>358</v>
      </c>
      <c r="D506" s="15"/>
      <c r="E506" s="15"/>
      <c r="F506" s="15"/>
      <c r="G506" s="15"/>
      <c r="H506" s="15"/>
      <c r="I506" s="15"/>
      <c r="J506" s="15"/>
      <c r="R506" s="18"/>
      <c r="T506" s="19"/>
      <c r="U506" s="19"/>
      <c r="V506" s="19"/>
    </row>
    <row r="507" spans="1:22" x14ac:dyDescent="0.3">
      <c r="A507" s="16" t="s">
        <v>16</v>
      </c>
      <c r="B507" s="17">
        <v>-52915.633999999998</v>
      </c>
      <c r="C507" s="17">
        <v>-50088.656000000003</v>
      </c>
      <c r="D507" s="17">
        <v>22312.720000000001</v>
      </c>
      <c r="E507" s="17">
        <v>22312.720000000001</v>
      </c>
      <c r="F507" s="17">
        <v>22312.720000000001</v>
      </c>
      <c r="G507" s="17">
        <v>22407.746999999999</v>
      </c>
      <c r="H507" s="17">
        <v>23855.362000000001</v>
      </c>
      <c r="I507" s="17">
        <v>23855.362000000001</v>
      </c>
      <c r="J507" s="17">
        <v>22916.23</v>
      </c>
      <c r="R507" s="18"/>
      <c r="T507" s="19"/>
      <c r="U507" s="19"/>
      <c r="V507" s="19"/>
    </row>
    <row r="508" spans="1:22" ht="12.75" customHeight="1" x14ac:dyDescent="0.3">
      <c r="A508" s="6" t="s">
        <v>100</v>
      </c>
      <c r="B508" s="10"/>
      <c r="C508" s="10"/>
      <c r="D508" s="10"/>
      <c r="E508" s="10"/>
      <c r="F508" s="10"/>
      <c r="G508" s="10"/>
      <c r="H508" s="10"/>
      <c r="I508" s="10"/>
      <c r="J508" s="10"/>
      <c r="R508" s="3"/>
      <c r="T508" s="19"/>
      <c r="U508" s="19"/>
      <c r="V508" s="19"/>
    </row>
    <row r="509" spans="1:22" x14ac:dyDescent="0.3">
      <c r="A509" s="11" t="s">
        <v>12</v>
      </c>
      <c r="B509" s="12"/>
      <c r="C509" s="12">
        <v>14049.77</v>
      </c>
      <c r="D509" s="12">
        <v>54656.756999999998</v>
      </c>
      <c r="E509" s="12">
        <v>49913.169000000002</v>
      </c>
      <c r="F509" s="12">
        <v>137385.50899999999</v>
      </c>
      <c r="G509" s="12">
        <v>224857.84899999999</v>
      </c>
      <c r="H509" s="12">
        <v>156379.155</v>
      </c>
      <c r="I509" s="12">
        <v>239814.27</v>
      </c>
      <c r="J509" s="12">
        <v>171335.576</v>
      </c>
      <c r="R509" s="18"/>
      <c r="T509" s="19"/>
      <c r="U509" s="19"/>
      <c r="V509" s="19"/>
    </row>
    <row r="510" spans="1:22" x14ac:dyDescent="0.3">
      <c r="A510" s="14" t="s">
        <v>13</v>
      </c>
      <c r="B510" s="15">
        <v>3525.7550000000001</v>
      </c>
      <c r="C510" s="15">
        <v>3745.8539999999998</v>
      </c>
      <c r="D510" s="15">
        <v>-13102.308000000001</v>
      </c>
      <c r="E510" s="15">
        <v>57532.430999999997</v>
      </c>
      <c r="F510" s="15">
        <v>57532.430999999997</v>
      </c>
      <c r="G510" s="15">
        <v>36508.383000000002</v>
      </c>
      <c r="H510" s="15">
        <v>20959.325000000001</v>
      </c>
      <c r="I510" s="15">
        <v>36508.383000000002</v>
      </c>
      <c r="J510" s="15"/>
      <c r="R510" s="18"/>
      <c r="T510" s="19"/>
      <c r="U510" s="19"/>
      <c r="V510" s="19"/>
    </row>
    <row r="511" spans="1:22" x14ac:dyDescent="0.3">
      <c r="A511" s="14" t="s">
        <v>14</v>
      </c>
      <c r="B511" s="15">
        <v>3525.7550000000001</v>
      </c>
      <c r="C511" s="15">
        <v>17795.624</v>
      </c>
      <c r="D511" s="15">
        <v>41554.449000000001</v>
      </c>
      <c r="E511" s="15">
        <v>107445.6</v>
      </c>
      <c r="F511" s="15">
        <v>194917.94</v>
      </c>
      <c r="G511" s="15">
        <v>261366.23199999999</v>
      </c>
      <c r="H511" s="15">
        <v>177338.48</v>
      </c>
      <c r="I511" s="15">
        <v>276322.65299999999</v>
      </c>
      <c r="J511" s="15">
        <v>171335.576</v>
      </c>
      <c r="R511" s="18"/>
      <c r="T511" s="19"/>
      <c r="U511" s="19"/>
      <c r="V511" s="19"/>
    </row>
    <row r="512" spans="1:22" x14ac:dyDescent="0.3">
      <c r="A512" s="14" t="s">
        <v>15</v>
      </c>
      <c r="B512" s="15">
        <v>10524.014999999999</v>
      </c>
      <c r="C512" s="15">
        <v>36861.133000000002</v>
      </c>
      <c r="D512" s="15">
        <v>8358.7199999999993</v>
      </c>
      <c r="E512" s="15">
        <v>29939.909</v>
      </c>
      <c r="F512" s="15">
        <v>29939.909</v>
      </c>
      <c r="G512" s="15">
        <v>-104987.077</v>
      </c>
      <c r="H512" s="15">
        <v>62475.79</v>
      </c>
      <c r="I512" s="15">
        <v>-104987.077</v>
      </c>
      <c r="J512" s="15"/>
      <c r="R512" s="18"/>
      <c r="T512" s="19"/>
      <c r="U512" s="19"/>
      <c r="V512" s="19"/>
    </row>
    <row r="513" spans="1:22" x14ac:dyDescent="0.3">
      <c r="A513" s="16" t="s">
        <v>16</v>
      </c>
      <c r="B513" s="17">
        <v>14049.77</v>
      </c>
      <c r="C513" s="17">
        <v>54656.756999999998</v>
      </c>
      <c r="D513" s="17">
        <v>49913.169000000002</v>
      </c>
      <c r="E513" s="17">
        <v>137385.50899999999</v>
      </c>
      <c r="F513" s="17">
        <v>224857.84899999999</v>
      </c>
      <c r="G513" s="17">
        <v>156379.155</v>
      </c>
      <c r="H513" s="17">
        <v>239814.27</v>
      </c>
      <c r="I513" s="17">
        <v>171335.576</v>
      </c>
      <c r="J513" s="17">
        <v>171335.576</v>
      </c>
      <c r="R513" s="18"/>
      <c r="T513" s="19"/>
      <c r="U513" s="19"/>
      <c r="V513" s="19"/>
    </row>
    <row r="514" spans="1:22" ht="12.75" customHeight="1" x14ac:dyDescent="0.3">
      <c r="A514" s="6" t="s">
        <v>101</v>
      </c>
      <c r="B514" s="10"/>
      <c r="C514" s="10"/>
      <c r="D514" s="10"/>
      <c r="E514" s="10"/>
      <c r="F514" s="10"/>
      <c r="G514" s="10"/>
      <c r="H514" s="10"/>
      <c r="I514" s="10"/>
      <c r="J514" s="10"/>
      <c r="R514" s="3"/>
      <c r="T514" s="19"/>
      <c r="U514" s="19"/>
      <c r="V514" s="19"/>
    </row>
    <row r="515" spans="1:22" x14ac:dyDescent="0.3">
      <c r="A515" s="11" t="s">
        <v>12</v>
      </c>
      <c r="B515" s="12">
        <v>-19277.156999999999</v>
      </c>
      <c r="C515" s="12">
        <v>-118932.898</v>
      </c>
      <c r="D515" s="12">
        <v>-65348.728999999999</v>
      </c>
      <c r="E515" s="12">
        <v>195894.50599999999</v>
      </c>
      <c r="F515" s="12">
        <v>218776.54500000001</v>
      </c>
      <c r="G515" s="12">
        <v>239356.03400000001</v>
      </c>
      <c r="H515" s="12">
        <v>347506.75400000002</v>
      </c>
      <c r="I515" s="12">
        <v>365425.18</v>
      </c>
      <c r="J515" s="12">
        <v>382956.48499999999</v>
      </c>
      <c r="R515" s="18"/>
      <c r="T515" s="19"/>
      <c r="U515" s="19"/>
      <c r="V515" s="19"/>
    </row>
    <row r="516" spans="1:22" x14ac:dyDescent="0.3">
      <c r="A516" s="14" t="s">
        <v>13</v>
      </c>
      <c r="B516" s="15">
        <v>-98704.434999999998</v>
      </c>
      <c r="C516" s="15">
        <v>16685.471000000001</v>
      </c>
      <c r="D516" s="15">
        <v>260324.46900000001</v>
      </c>
      <c r="E516" s="15">
        <v>22660.016</v>
      </c>
      <c r="F516" s="15">
        <v>20648.439999999999</v>
      </c>
      <c r="G516" s="15">
        <v>108249.02899999999</v>
      </c>
      <c r="H516" s="15">
        <v>17952.762999999999</v>
      </c>
      <c r="I516" s="15">
        <v>17551.580000000002</v>
      </c>
      <c r="J516" s="15">
        <v>78216.148000000001</v>
      </c>
      <c r="R516" s="18"/>
      <c r="T516" s="19"/>
      <c r="U516" s="19"/>
      <c r="V516" s="19"/>
    </row>
    <row r="517" spans="1:22" x14ac:dyDescent="0.3">
      <c r="A517" s="14" t="s">
        <v>14</v>
      </c>
      <c r="B517" s="15">
        <v>-117981.592</v>
      </c>
      <c r="C517" s="15">
        <v>-102247.427</v>
      </c>
      <c r="D517" s="15">
        <v>194975.74</v>
      </c>
      <c r="E517" s="15">
        <v>218554.522</v>
      </c>
      <c r="F517" s="15">
        <v>239424.98499999999</v>
      </c>
      <c r="G517" s="15">
        <v>347605.06300000002</v>
      </c>
      <c r="H517" s="15">
        <v>365459.51699999999</v>
      </c>
      <c r="I517" s="15">
        <v>382976.76</v>
      </c>
      <c r="J517" s="15">
        <v>461172.63299999997</v>
      </c>
      <c r="R517" s="18"/>
      <c r="T517" s="19"/>
      <c r="U517" s="19"/>
      <c r="V517" s="19"/>
    </row>
    <row r="518" spans="1:22" x14ac:dyDescent="0.3">
      <c r="A518" s="14" t="s">
        <v>15</v>
      </c>
      <c r="B518" s="15">
        <v>-921.56</v>
      </c>
      <c r="C518" s="15">
        <v>34.97</v>
      </c>
      <c r="D518" s="15">
        <v>874.09400000000005</v>
      </c>
      <c r="E518" s="15">
        <v>-5.157</v>
      </c>
      <c r="F518" s="15"/>
      <c r="G518" s="15">
        <v>-8.4860000000000007</v>
      </c>
      <c r="H518" s="15">
        <v>-5.8159999999999998</v>
      </c>
      <c r="I518" s="15">
        <v>-7.0449999999999999</v>
      </c>
      <c r="J518" s="15">
        <v>-5.2779999999999996</v>
      </c>
      <c r="R518" s="18"/>
      <c r="T518" s="19"/>
      <c r="U518" s="19"/>
      <c r="V518" s="19"/>
    </row>
    <row r="519" spans="1:22" x14ac:dyDescent="0.3">
      <c r="A519" s="16" t="s">
        <v>16</v>
      </c>
      <c r="B519" s="17">
        <v>-118903.152</v>
      </c>
      <c r="C519" s="17">
        <v>-102212.45699999999</v>
      </c>
      <c r="D519" s="17">
        <v>195849.834</v>
      </c>
      <c r="E519" s="17">
        <v>218549.36499999999</v>
      </c>
      <c r="F519" s="17">
        <v>239424.57399999999</v>
      </c>
      <c r="G519" s="17">
        <v>347596.57699999999</v>
      </c>
      <c r="H519" s="17">
        <v>365453.701</v>
      </c>
      <c r="I519" s="17">
        <v>382969.71500000003</v>
      </c>
      <c r="J519" s="17">
        <v>461167.35499999998</v>
      </c>
      <c r="R519" s="18"/>
      <c r="T519" s="19"/>
      <c r="U519" s="19"/>
      <c r="V519" s="19"/>
    </row>
    <row r="520" spans="1:22" ht="12.75" customHeight="1" x14ac:dyDescent="0.3">
      <c r="A520" s="6" t="s">
        <v>102</v>
      </c>
      <c r="B520" s="10"/>
      <c r="C520" s="10"/>
      <c r="D520" s="10"/>
      <c r="E520" s="10"/>
      <c r="F520" s="10"/>
      <c r="G520" s="10"/>
      <c r="H520" s="10"/>
      <c r="I520" s="10"/>
      <c r="J520" s="10"/>
      <c r="R520" s="3"/>
      <c r="T520" s="19"/>
      <c r="U520" s="19"/>
      <c r="V520" s="19"/>
    </row>
    <row r="521" spans="1:22" x14ac:dyDescent="0.3">
      <c r="A521" s="11" t="s">
        <v>12</v>
      </c>
      <c r="B521" s="12">
        <v>20636.337</v>
      </c>
      <c r="C521" s="12">
        <v>62953.192000000003</v>
      </c>
      <c r="D521" s="12">
        <v>59739.875</v>
      </c>
      <c r="E521" s="12">
        <v>64807.25</v>
      </c>
      <c r="F521" s="12">
        <v>63296.231</v>
      </c>
      <c r="G521" s="12">
        <v>61168.51</v>
      </c>
      <c r="H521" s="12">
        <v>95399.103000000003</v>
      </c>
      <c r="I521" s="12">
        <v>86895.841</v>
      </c>
      <c r="J521" s="12">
        <v>85394.115000000005</v>
      </c>
      <c r="R521" s="18"/>
      <c r="T521" s="19"/>
      <c r="U521" s="19"/>
      <c r="V521" s="19"/>
    </row>
    <row r="522" spans="1:22" x14ac:dyDescent="0.3">
      <c r="A522" s="14" t="s">
        <v>13</v>
      </c>
      <c r="B522" s="15">
        <v>50182.508000000002</v>
      </c>
      <c r="C522" s="15">
        <v>6450.6130000000003</v>
      </c>
      <c r="D522" s="15">
        <v>14412.458000000001</v>
      </c>
      <c r="E522" s="15">
        <v>5649.0429999999997</v>
      </c>
      <c r="F522" s="15">
        <v>3371.1970000000001</v>
      </c>
      <c r="G522" s="15">
        <v>41566.851999999999</v>
      </c>
      <c r="H522" s="15">
        <v>4021.5230000000001</v>
      </c>
      <c r="I522" s="15">
        <v>3448.4450000000002</v>
      </c>
      <c r="J522" s="15">
        <v>35312.749000000003</v>
      </c>
      <c r="R522" s="18"/>
      <c r="T522" s="19"/>
      <c r="U522" s="19"/>
      <c r="V522" s="19"/>
    </row>
    <row r="523" spans="1:22" x14ac:dyDescent="0.3">
      <c r="A523" s="14" t="s">
        <v>14</v>
      </c>
      <c r="B523" s="15">
        <v>70818.845000000001</v>
      </c>
      <c r="C523" s="15">
        <v>69403.804999999993</v>
      </c>
      <c r="D523" s="15">
        <v>74152.332999999999</v>
      </c>
      <c r="E523" s="15">
        <v>70456.293000000005</v>
      </c>
      <c r="F523" s="15">
        <v>66667.428</v>
      </c>
      <c r="G523" s="15">
        <v>102735.36199999999</v>
      </c>
      <c r="H523" s="15">
        <v>99420.626000000004</v>
      </c>
      <c r="I523" s="15">
        <v>90344.285999999993</v>
      </c>
      <c r="J523" s="15">
        <v>120706.864</v>
      </c>
      <c r="R523" s="18"/>
      <c r="T523" s="19"/>
      <c r="U523" s="19"/>
      <c r="V523" s="19"/>
    </row>
    <row r="524" spans="1:22" x14ac:dyDescent="0.3">
      <c r="A524" s="14" t="s">
        <v>15</v>
      </c>
      <c r="B524" s="15">
        <v>-7859.1080000000002</v>
      </c>
      <c r="C524" s="15">
        <v>-9663.93</v>
      </c>
      <c r="D524" s="15">
        <v>-9345.0830000000005</v>
      </c>
      <c r="E524" s="15">
        <v>-7160.0619999999999</v>
      </c>
      <c r="F524" s="15">
        <v>-5498.9179999999997</v>
      </c>
      <c r="G524" s="15">
        <v>-7336.259</v>
      </c>
      <c r="H524" s="15">
        <v>-12524.785</v>
      </c>
      <c r="I524" s="15">
        <v>-4950.1710000000003</v>
      </c>
      <c r="J524" s="15">
        <v>-6320.7830000000004</v>
      </c>
      <c r="R524" s="18"/>
      <c r="T524" s="19"/>
      <c r="U524" s="19"/>
      <c r="V524" s="19"/>
    </row>
    <row r="525" spans="1:22" x14ac:dyDescent="0.3">
      <c r="A525" s="16" t="s">
        <v>16</v>
      </c>
      <c r="B525" s="17">
        <v>62959.737000000001</v>
      </c>
      <c r="C525" s="17">
        <v>59739.875</v>
      </c>
      <c r="D525" s="17">
        <v>64807.25</v>
      </c>
      <c r="E525" s="17">
        <v>63296.231</v>
      </c>
      <c r="F525" s="17">
        <v>61168.51</v>
      </c>
      <c r="G525" s="17">
        <v>95399.103000000003</v>
      </c>
      <c r="H525" s="17">
        <v>86895.841</v>
      </c>
      <c r="I525" s="17">
        <v>85394.115000000005</v>
      </c>
      <c r="J525" s="17">
        <v>114386.08100000001</v>
      </c>
      <c r="R525" s="18"/>
      <c r="T525" s="19"/>
      <c r="U525" s="19"/>
      <c r="V525" s="19"/>
    </row>
    <row r="526" spans="1:22" ht="12.75" customHeight="1" x14ac:dyDescent="0.3">
      <c r="A526" s="6" t="s">
        <v>103</v>
      </c>
      <c r="B526" s="10"/>
      <c r="C526" s="10"/>
      <c r="D526" s="10"/>
      <c r="E526" s="10"/>
      <c r="F526" s="10"/>
      <c r="G526" s="10"/>
      <c r="H526" s="10"/>
      <c r="I526" s="10"/>
      <c r="J526" s="10"/>
      <c r="R526" s="3"/>
      <c r="T526" s="19"/>
      <c r="U526" s="19"/>
      <c r="V526" s="19"/>
    </row>
    <row r="527" spans="1:22" x14ac:dyDescent="0.3">
      <c r="A527" s="11" t="s">
        <v>12</v>
      </c>
      <c r="B527" s="12">
        <v>211970.984</v>
      </c>
      <c r="C527" s="12">
        <v>695223.01800000004</v>
      </c>
      <c r="D527" s="12">
        <v>1381062.389</v>
      </c>
      <c r="E527" s="12">
        <v>1461457.8929999999</v>
      </c>
      <c r="F527" s="12">
        <v>1528051.2039999999</v>
      </c>
      <c r="G527" s="12">
        <v>1467491.0179999999</v>
      </c>
      <c r="H527" s="12">
        <v>2058508.6880000001</v>
      </c>
      <c r="I527" s="12">
        <v>2025943.9609999999</v>
      </c>
      <c r="J527" s="12">
        <v>1979538.378</v>
      </c>
      <c r="R527" s="18"/>
      <c r="T527" s="19"/>
      <c r="U527" s="19"/>
      <c r="V527" s="19"/>
    </row>
    <row r="528" spans="1:22" x14ac:dyDescent="0.3">
      <c r="A528" s="14" t="s">
        <v>13</v>
      </c>
      <c r="B528" s="15">
        <v>248885.00200000001</v>
      </c>
      <c r="C528" s="15">
        <v>121723.798</v>
      </c>
      <c r="D528" s="15">
        <v>209490.84099999999</v>
      </c>
      <c r="E528" s="15">
        <v>183832.405</v>
      </c>
      <c r="F528" s="15">
        <v>82454.341</v>
      </c>
      <c r="G528" s="15">
        <v>480461.62900000002</v>
      </c>
      <c r="H528" s="15">
        <v>98880.025999999998</v>
      </c>
      <c r="I528" s="15">
        <v>60330.786</v>
      </c>
      <c r="J528" s="15">
        <v>293361.65999999997</v>
      </c>
      <c r="R528" s="18"/>
      <c r="T528" s="19"/>
      <c r="U528" s="19"/>
      <c r="V528" s="19"/>
    </row>
    <row r="529" spans="1:22" x14ac:dyDescent="0.3">
      <c r="A529" s="14" t="s">
        <v>14</v>
      </c>
      <c r="B529" s="15">
        <v>460855.98599999998</v>
      </c>
      <c r="C529" s="15">
        <v>816946.81599999999</v>
      </c>
      <c r="D529" s="15">
        <v>1590553.23</v>
      </c>
      <c r="E529" s="15">
        <v>1645290.298</v>
      </c>
      <c r="F529" s="15">
        <v>1610505.5449999999</v>
      </c>
      <c r="G529" s="15">
        <v>1947952.6470000001</v>
      </c>
      <c r="H529" s="15">
        <v>2157388.7140000002</v>
      </c>
      <c r="I529" s="15">
        <v>2086274.747</v>
      </c>
      <c r="J529" s="15">
        <v>2272900.0380000002</v>
      </c>
      <c r="R529" s="18"/>
      <c r="T529" s="19"/>
      <c r="U529" s="19"/>
      <c r="V529" s="19"/>
    </row>
    <row r="530" spans="1:22" x14ac:dyDescent="0.3">
      <c r="A530" s="14" t="s">
        <v>15</v>
      </c>
      <c r="B530" s="15">
        <v>233133.44200000001</v>
      </c>
      <c r="C530" s="15">
        <v>-133913.533</v>
      </c>
      <c r="D530" s="15">
        <v>-129092.51</v>
      </c>
      <c r="E530" s="15">
        <v>-117236.99400000001</v>
      </c>
      <c r="F530" s="15">
        <v>-148650.41099999999</v>
      </c>
      <c r="G530" s="15">
        <v>110606.364</v>
      </c>
      <c r="H530" s="15">
        <v>-131439.44699999999</v>
      </c>
      <c r="I530" s="15">
        <v>-106733.20299999999</v>
      </c>
      <c r="J530" s="15">
        <v>78201.451000000001</v>
      </c>
      <c r="R530" s="18"/>
      <c r="T530" s="19"/>
      <c r="U530" s="19"/>
      <c r="V530" s="19"/>
    </row>
    <row r="531" spans="1:22" x14ac:dyDescent="0.3">
      <c r="A531" s="16" t="s">
        <v>16</v>
      </c>
      <c r="B531" s="17">
        <v>693989.42799999996</v>
      </c>
      <c r="C531" s="17">
        <v>683033.28300000005</v>
      </c>
      <c r="D531" s="17">
        <v>1461460.72</v>
      </c>
      <c r="E531" s="17">
        <v>1528053.304</v>
      </c>
      <c r="F531" s="17">
        <v>1461855.1340000001</v>
      </c>
      <c r="G531" s="17">
        <v>2058559.0109999999</v>
      </c>
      <c r="H531" s="17">
        <v>2025949.267</v>
      </c>
      <c r="I531" s="17">
        <v>1979541.544</v>
      </c>
      <c r="J531" s="17">
        <v>2351101.4890000001</v>
      </c>
      <c r="R531" s="18"/>
      <c r="T531" s="19"/>
      <c r="U531" s="19"/>
      <c r="V531" s="19"/>
    </row>
    <row r="532" spans="1:22" ht="12.75" customHeight="1" x14ac:dyDescent="0.3">
      <c r="A532" s="6" t="s">
        <v>104</v>
      </c>
      <c r="B532" s="10"/>
      <c r="C532" s="10"/>
      <c r="D532" s="10"/>
      <c r="E532" s="10"/>
      <c r="F532" s="10"/>
      <c r="G532" s="10"/>
      <c r="H532" s="10"/>
      <c r="I532" s="10"/>
      <c r="J532" s="10"/>
      <c r="R532" s="3"/>
      <c r="T532" s="19"/>
      <c r="U532" s="19"/>
      <c r="V532" s="19"/>
    </row>
    <row r="533" spans="1:22" x14ac:dyDescent="0.3">
      <c r="A533" s="11" t="s">
        <v>12</v>
      </c>
      <c r="B533" s="12">
        <v>-3465.607</v>
      </c>
      <c r="C533" s="12">
        <v>191546.315</v>
      </c>
      <c r="D533" s="12">
        <v>186092.83100000001</v>
      </c>
      <c r="E533" s="12">
        <v>173422.91899999999</v>
      </c>
      <c r="F533" s="12">
        <v>162375.50200000001</v>
      </c>
      <c r="G533" s="12">
        <v>152996.85999999999</v>
      </c>
      <c r="H533" s="12">
        <v>132787.174</v>
      </c>
      <c r="I533" s="12">
        <v>119506.723</v>
      </c>
      <c r="J533" s="12">
        <v>110680.55899999999</v>
      </c>
      <c r="R533" s="18"/>
      <c r="T533" s="19"/>
      <c r="U533" s="19"/>
      <c r="V533" s="19"/>
    </row>
    <row r="534" spans="1:22" x14ac:dyDescent="0.3">
      <c r="A534" s="14" t="s">
        <v>13</v>
      </c>
      <c r="B534" s="15">
        <v>6394.6660000000002</v>
      </c>
      <c r="C534" s="15">
        <v>5869.6409999999996</v>
      </c>
      <c r="D534" s="15">
        <v>5226.5420000000004</v>
      </c>
      <c r="E534" s="15">
        <v>4466.4409999999998</v>
      </c>
      <c r="F534" s="15">
        <v>7789.3329999999996</v>
      </c>
      <c r="G534" s="15">
        <v>5415.5320000000002</v>
      </c>
      <c r="H534" s="15">
        <v>4960.7740000000003</v>
      </c>
      <c r="I534" s="15">
        <v>5460.6369999999997</v>
      </c>
      <c r="J534" s="15">
        <v>4102.2510000000002</v>
      </c>
      <c r="R534" s="18"/>
      <c r="T534" s="19"/>
      <c r="U534" s="19"/>
      <c r="V534" s="19"/>
    </row>
    <row r="535" spans="1:22" x14ac:dyDescent="0.3">
      <c r="A535" s="14" t="s">
        <v>14</v>
      </c>
      <c r="B535" s="15">
        <v>2929.0590000000002</v>
      </c>
      <c r="C535" s="15">
        <v>197415.95600000001</v>
      </c>
      <c r="D535" s="15">
        <v>191319.37299999999</v>
      </c>
      <c r="E535" s="15">
        <v>177889.36</v>
      </c>
      <c r="F535" s="15">
        <v>170164.83499999999</v>
      </c>
      <c r="G535" s="15">
        <v>158412.39199999999</v>
      </c>
      <c r="H535" s="15">
        <v>137747.948</v>
      </c>
      <c r="I535" s="15">
        <v>124967.36</v>
      </c>
      <c r="J535" s="15">
        <v>114782.81</v>
      </c>
      <c r="R535" s="18"/>
      <c r="T535" s="19"/>
      <c r="U535" s="19"/>
      <c r="V535" s="19"/>
    </row>
    <row r="536" spans="1:22" x14ac:dyDescent="0.3">
      <c r="A536" s="14" t="s">
        <v>15</v>
      </c>
      <c r="B536" s="15">
        <v>186553.76</v>
      </c>
      <c r="C536" s="15">
        <v>-13386.620999999999</v>
      </c>
      <c r="D536" s="15">
        <v>-17896.454000000002</v>
      </c>
      <c r="E536" s="15">
        <v>-15513.858</v>
      </c>
      <c r="F536" s="15">
        <v>-17167.974999999999</v>
      </c>
      <c r="G536" s="15">
        <v>-25625.218000000001</v>
      </c>
      <c r="H536" s="15">
        <v>-18241.224999999999</v>
      </c>
      <c r="I536" s="15">
        <v>-14286.800999999999</v>
      </c>
      <c r="J536" s="15">
        <v>-20099.951000000001</v>
      </c>
      <c r="R536" s="18"/>
      <c r="T536" s="19"/>
      <c r="U536" s="19"/>
      <c r="V536" s="19"/>
    </row>
    <row r="537" spans="1:22" x14ac:dyDescent="0.3">
      <c r="A537" s="16" t="s">
        <v>16</v>
      </c>
      <c r="B537" s="17">
        <v>189482.81899999999</v>
      </c>
      <c r="C537" s="17">
        <v>184029.33499999999</v>
      </c>
      <c r="D537" s="17">
        <v>173422.91899999999</v>
      </c>
      <c r="E537" s="17">
        <v>162375.50200000001</v>
      </c>
      <c r="F537" s="17">
        <v>152996.85999999999</v>
      </c>
      <c r="G537" s="17">
        <v>132787.174</v>
      </c>
      <c r="H537" s="17">
        <v>119506.723</v>
      </c>
      <c r="I537" s="17">
        <v>110680.55899999999</v>
      </c>
      <c r="J537" s="17">
        <v>94682.858999999997</v>
      </c>
      <c r="R537" s="18"/>
      <c r="T537" s="19"/>
      <c r="U537" s="19"/>
      <c r="V537" s="19"/>
    </row>
    <row r="538" spans="1:22" ht="12.75" customHeight="1" x14ac:dyDescent="0.3">
      <c r="A538" s="6" t="s">
        <v>105</v>
      </c>
      <c r="B538" s="10"/>
      <c r="C538" s="10"/>
      <c r="D538" s="10"/>
      <c r="E538" s="10"/>
      <c r="F538" s="10"/>
      <c r="G538" s="10"/>
      <c r="H538" s="10"/>
      <c r="I538" s="10"/>
      <c r="J538" s="10"/>
      <c r="R538" s="3"/>
      <c r="T538" s="19"/>
      <c r="U538" s="19"/>
      <c r="V538" s="19"/>
    </row>
    <row r="539" spans="1:22" x14ac:dyDescent="0.3">
      <c r="A539" s="11" t="s">
        <v>12</v>
      </c>
      <c r="B539" s="12">
        <v>2164.8890000000001</v>
      </c>
      <c r="C539" s="12">
        <v>94488.82</v>
      </c>
      <c r="D539" s="12">
        <v>102083.43</v>
      </c>
      <c r="E539" s="12">
        <v>99683.42</v>
      </c>
      <c r="F539" s="12">
        <v>86584.046000000002</v>
      </c>
      <c r="G539" s="12">
        <v>70043.837</v>
      </c>
      <c r="H539" s="12">
        <v>131566.649</v>
      </c>
      <c r="I539" s="12">
        <v>166172.049</v>
      </c>
      <c r="J539" s="12">
        <v>179014.71299999999</v>
      </c>
      <c r="R539" s="18"/>
      <c r="T539" s="19"/>
      <c r="U539" s="19"/>
      <c r="V539" s="19"/>
    </row>
    <row r="540" spans="1:22" x14ac:dyDescent="0.3">
      <c r="A540" s="14" t="s">
        <v>13</v>
      </c>
      <c r="B540" s="15">
        <v>150549.5</v>
      </c>
      <c r="C540" s="15">
        <v>76696.233999999997</v>
      </c>
      <c r="D540" s="15">
        <v>61469.915000000001</v>
      </c>
      <c r="E540" s="15">
        <v>33056.616999999998</v>
      </c>
      <c r="F540" s="15">
        <v>31246.148000000001</v>
      </c>
      <c r="G540" s="15">
        <v>123568.424</v>
      </c>
      <c r="H540" s="15">
        <v>45330.135000000002</v>
      </c>
      <c r="I540" s="15">
        <v>53726.762999999999</v>
      </c>
      <c r="J540" s="15">
        <v>111119.314</v>
      </c>
      <c r="R540" s="18"/>
      <c r="T540" s="19"/>
      <c r="U540" s="19"/>
      <c r="V540" s="19"/>
    </row>
    <row r="541" spans="1:22" x14ac:dyDescent="0.3">
      <c r="A541" s="14" t="s">
        <v>14</v>
      </c>
      <c r="B541" s="15">
        <v>152714.389</v>
      </c>
      <c r="C541" s="15">
        <v>171185.054</v>
      </c>
      <c r="D541" s="15">
        <v>163553.345</v>
      </c>
      <c r="E541" s="15">
        <v>132740.03700000001</v>
      </c>
      <c r="F541" s="15">
        <v>117830.194</v>
      </c>
      <c r="G541" s="15">
        <v>193612.261</v>
      </c>
      <c r="H541" s="15">
        <v>176896.78400000001</v>
      </c>
      <c r="I541" s="15">
        <v>219898.81200000001</v>
      </c>
      <c r="J541" s="15">
        <v>290134.027</v>
      </c>
      <c r="R541" s="18"/>
      <c r="T541" s="19"/>
      <c r="U541" s="19"/>
      <c r="V541" s="19"/>
    </row>
    <row r="542" spans="1:22" x14ac:dyDescent="0.3">
      <c r="A542" s="14" t="s">
        <v>15</v>
      </c>
      <c r="B542" s="15">
        <v>-57772.385999999999</v>
      </c>
      <c r="C542" s="15">
        <v>-71714.375</v>
      </c>
      <c r="D542" s="15">
        <v>-63869.925000000003</v>
      </c>
      <c r="E542" s="15">
        <v>-43543.24</v>
      </c>
      <c r="F542" s="15">
        <v>-47786.357000000004</v>
      </c>
      <c r="G542" s="15">
        <v>-62045.612000000001</v>
      </c>
      <c r="H542" s="15">
        <v>-10724.735000000001</v>
      </c>
      <c r="I542" s="15">
        <v>-40884.099000000002</v>
      </c>
      <c r="J542" s="15">
        <v>-56780.845999999998</v>
      </c>
      <c r="R542" s="18"/>
      <c r="T542" s="19"/>
      <c r="U542" s="19"/>
      <c r="V542" s="19"/>
    </row>
    <row r="543" spans="1:22" x14ac:dyDescent="0.3">
      <c r="A543" s="16" t="s">
        <v>16</v>
      </c>
      <c r="B543" s="17">
        <v>94942.002999999997</v>
      </c>
      <c r="C543" s="17">
        <v>99470.679000000004</v>
      </c>
      <c r="D543" s="17">
        <v>99683.42</v>
      </c>
      <c r="E543" s="17">
        <v>89196.797000000006</v>
      </c>
      <c r="F543" s="17">
        <v>70043.837</v>
      </c>
      <c r="G543" s="17">
        <v>131566.649</v>
      </c>
      <c r="H543" s="17">
        <v>166172.049</v>
      </c>
      <c r="I543" s="17">
        <v>179014.71299999999</v>
      </c>
      <c r="J543" s="17">
        <v>233353.18100000001</v>
      </c>
      <c r="R543" s="18"/>
      <c r="T543" s="19"/>
      <c r="U543" s="19"/>
      <c r="V543" s="19"/>
    </row>
    <row r="544" spans="1:22" ht="12.75" customHeight="1" x14ac:dyDescent="0.3">
      <c r="A544" s="6" t="s">
        <v>106</v>
      </c>
      <c r="B544" s="10"/>
      <c r="C544" s="10"/>
      <c r="D544" s="10"/>
      <c r="E544" s="10"/>
      <c r="F544" s="10"/>
      <c r="G544" s="10"/>
      <c r="H544" s="10"/>
      <c r="I544" s="10"/>
      <c r="J544" s="10"/>
      <c r="K544" s="23"/>
      <c r="L544" s="23"/>
      <c r="M544" s="23"/>
      <c r="N544" s="23"/>
      <c r="O544" s="23"/>
      <c r="P544" s="23"/>
      <c r="Q544" s="23"/>
      <c r="R544" s="23"/>
      <c r="T544" s="19"/>
      <c r="U544" s="19"/>
      <c r="V544" s="19"/>
    </row>
    <row r="545" spans="1:22" x14ac:dyDescent="0.3">
      <c r="A545" s="24" t="s">
        <v>12</v>
      </c>
      <c r="B545" s="18">
        <v>617603.68099999998</v>
      </c>
      <c r="C545" s="18">
        <v>765353.701</v>
      </c>
      <c r="D545" s="18">
        <v>842188.13600000006</v>
      </c>
      <c r="E545" s="18">
        <v>874042.34699999995</v>
      </c>
      <c r="F545" s="18">
        <v>928365.00800000003</v>
      </c>
      <c r="G545" s="18">
        <v>945073.03700000001</v>
      </c>
      <c r="H545" s="18">
        <v>1117321.537</v>
      </c>
      <c r="I545" s="18">
        <v>1173999.743</v>
      </c>
      <c r="J545" s="18">
        <v>1217535.24</v>
      </c>
      <c r="K545" s="18"/>
      <c r="L545" s="18"/>
      <c r="M545" s="18"/>
      <c r="N545" s="18"/>
      <c r="O545" s="18"/>
      <c r="P545" s="18"/>
      <c r="Q545" s="18"/>
      <c r="R545" s="18"/>
      <c r="T545" s="19"/>
      <c r="U545" s="19"/>
      <c r="V545" s="19"/>
    </row>
    <row r="546" spans="1:22" x14ac:dyDescent="0.3">
      <c r="A546" s="24" t="s">
        <v>13</v>
      </c>
      <c r="B546" s="18">
        <v>275606.74900000001</v>
      </c>
      <c r="C546" s="18">
        <v>177321.42800000001</v>
      </c>
      <c r="D546" s="18">
        <v>147518.32199999999</v>
      </c>
      <c r="E546" s="18">
        <v>115924.303</v>
      </c>
      <c r="F546" s="18">
        <v>97090.182000000001</v>
      </c>
      <c r="G546" s="18">
        <v>246989.853</v>
      </c>
      <c r="H546" s="18">
        <v>92275.902000000002</v>
      </c>
      <c r="I546" s="18">
        <v>100716.97100000001</v>
      </c>
      <c r="J546" s="18">
        <v>209078.334</v>
      </c>
      <c r="K546" s="18"/>
      <c r="L546" s="18"/>
      <c r="M546" s="18"/>
      <c r="N546" s="18"/>
      <c r="O546" s="18"/>
      <c r="P546" s="18"/>
      <c r="Q546" s="18"/>
      <c r="R546" s="18"/>
      <c r="T546" s="19"/>
      <c r="U546" s="19"/>
      <c r="V546" s="19"/>
    </row>
    <row r="547" spans="1:22" x14ac:dyDescent="0.3">
      <c r="A547" s="24" t="s">
        <v>14</v>
      </c>
      <c r="B547" s="18">
        <v>893210.43</v>
      </c>
      <c r="C547" s="18">
        <v>942675.12899999996</v>
      </c>
      <c r="D547" s="18">
        <v>989706.45799999998</v>
      </c>
      <c r="E547" s="18">
        <v>989966.65</v>
      </c>
      <c r="F547" s="18">
        <v>1025455.19</v>
      </c>
      <c r="G547" s="18">
        <v>1192062.8899999999</v>
      </c>
      <c r="H547" s="18">
        <v>1209597.439</v>
      </c>
      <c r="I547" s="18">
        <v>1274716.7139999999</v>
      </c>
      <c r="J547" s="18">
        <v>1426613.574</v>
      </c>
      <c r="K547" s="18"/>
      <c r="L547" s="18"/>
      <c r="M547" s="18"/>
      <c r="N547" s="18"/>
      <c r="O547" s="18"/>
      <c r="P547" s="18"/>
      <c r="Q547" s="18"/>
      <c r="R547" s="18"/>
      <c r="T547" s="19"/>
      <c r="U547" s="19"/>
      <c r="V547" s="19"/>
    </row>
    <row r="548" spans="1:22" x14ac:dyDescent="0.3">
      <c r="A548" s="24" t="s">
        <v>15</v>
      </c>
      <c r="B548" s="18">
        <v>-127856.72900000001</v>
      </c>
      <c r="C548" s="18">
        <v>-100486.993</v>
      </c>
      <c r="D548" s="18">
        <v>-115664.111</v>
      </c>
      <c r="E548" s="18">
        <v>-61601.642</v>
      </c>
      <c r="F548" s="18">
        <v>-80382.153000000006</v>
      </c>
      <c r="G548" s="18">
        <v>-74741.353000000003</v>
      </c>
      <c r="H548" s="18">
        <v>-35597.696000000004</v>
      </c>
      <c r="I548" s="18">
        <v>-57181.474000000002</v>
      </c>
      <c r="J548" s="18">
        <v>-55476.355000000003</v>
      </c>
      <c r="K548" s="18"/>
      <c r="L548" s="18"/>
      <c r="M548" s="18"/>
      <c r="N548" s="18"/>
      <c r="O548" s="18"/>
      <c r="P548" s="18"/>
      <c r="Q548" s="18"/>
      <c r="R548" s="18"/>
      <c r="T548" s="19"/>
      <c r="U548" s="19"/>
      <c r="V548" s="19"/>
    </row>
    <row r="549" spans="1:22" x14ac:dyDescent="0.3">
      <c r="A549" s="24" t="s">
        <v>16</v>
      </c>
      <c r="B549" s="18">
        <v>765353.701</v>
      </c>
      <c r="C549" s="18">
        <v>842188.13600000006</v>
      </c>
      <c r="D549" s="18">
        <v>874042.34699999995</v>
      </c>
      <c r="E549" s="18">
        <v>928365.00800000003</v>
      </c>
      <c r="F549" s="18">
        <v>945073.03700000001</v>
      </c>
      <c r="G549" s="18">
        <v>1117321.537</v>
      </c>
      <c r="H549" s="18">
        <v>1173999.743</v>
      </c>
      <c r="I549" s="18">
        <v>1217535.24</v>
      </c>
      <c r="J549" s="18">
        <v>1371137.219</v>
      </c>
      <c r="K549" s="18"/>
      <c r="L549" s="18"/>
      <c r="M549" s="18"/>
      <c r="N549" s="18"/>
      <c r="O549" s="18"/>
      <c r="P549" s="18"/>
      <c r="Q549" s="18"/>
      <c r="R549" s="18"/>
      <c r="T549" s="19"/>
      <c r="U549" s="19"/>
      <c r="V549" s="19"/>
    </row>
    <row r="550" spans="1:22" ht="12.75" customHeight="1" x14ac:dyDescent="0.3">
      <c r="A550" s="6" t="s">
        <v>107</v>
      </c>
      <c r="B550" s="10"/>
      <c r="C550" s="10"/>
      <c r="D550" s="10"/>
      <c r="E550" s="10"/>
      <c r="F550" s="10"/>
      <c r="G550" s="10"/>
      <c r="H550" s="10"/>
      <c r="I550" s="10"/>
      <c r="J550" s="10"/>
      <c r="R550" s="3"/>
      <c r="T550" s="19"/>
      <c r="U550" s="19"/>
      <c r="V550" s="19"/>
    </row>
    <row r="551" spans="1:22" x14ac:dyDescent="0.3">
      <c r="A551" s="11" t="s">
        <v>12</v>
      </c>
      <c r="B551" s="12">
        <v>21595.47</v>
      </c>
      <c r="C551" s="12">
        <v>322465.08399999997</v>
      </c>
      <c r="D551" s="12">
        <v>328210.86900000001</v>
      </c>
      <c r="E551" s="12">
        <v>323348.40899999999</v>
      </c>
      <c r="F551" s="12">
        <v>357683.962</v>
      </c>
      <c r="G551" s="12">
        <v>346195.60499999998</v>
      </c>
      <c r="H551" s="12">
        <v>572871.15899999999</v>
      </c>
      <c r="I551" s="12">
        <v>557691.03599999996</v>
      </c>
      <c r="J551" s="12">
        <v>576277.74100000004</v>
      </c>
      <c r="R551" s="18"/>
      <c r="T551" s="19"/>
      <c r="U551" s="19"/>
      <c r="V551" s="19"/>
    </row>
    <row r="552" spans="1:22" x14ac:dyDescent="0.3">
      <c r="A552" s="14" t="s">
        <v>13</v>
      </c>
      <c r="B552" s="15">
        <v>327265.66700000002</v>
      </c>
      <c r="C552" s="15">
        <v>24388.969000000001</v>
      </c>
      <c r="D552" s="15">
        <v>14624.557000000001</v>
      </c>
      <c r="E552" s="15">
        <v>60664.216</v>
      </c>
      <c r="F552" s="15">
        <v>20335.702000000001</v>
      </c>
      <c r="G552" s="15">
        <v>243349.821</v>
      </c>
      <c r="H552" s="15">
        <v>15129.86</v>
      </c>
      <c r="I552" s="15">
        <v>53625.131000000001</v>
      </c>
      <c r="J552" s="15">
        <v>224220.98</v>
      </c>
      <c r="R552" s="18"/>
      <c r="T552" s="19"/>
      <c r="U552" s="19"/>
      <c r="V552" s="19"/>
    </row>
    <row r="553" spans="1:22" x14ac:dyDescent="0.3">
      <c r="A553" s="14" t="s">
        <v>14</v>
      </c>
      <c r="B553" s="15">
        <v>348861.13699999999</v>
      </c>
      <c r="C553" s="15">
        <v>346854.05300000001</v>
      </c>
      <c r="D553" s="15">
        <v>342835.42599999998</v>
      </c>
      <c r="E553" s="15">
        <v>384012.625</v>
      </c>
      <c r="F553" s="15">
        <v>378019.66399999999</v>
      </c>
      <c r="G553" s="15">
        <v>589545.42599999998</v>
      </c>
      <c r="H553" s="15">
        <v>588001.01899999997</v>
      </c>
      <c r="I553" s="15">
        <v>611316.16700000002</v>
      </c>
      <c r="J553" s="15">
        <v>800498.72100000002</v>
      </c>
      <c r="R553" s="18"/>
      <c r="T553" s="19"/>
      <c r="U553" s="19"/>
      <c r="V553" s="19"/>
    </row>
    <row r="554" spans="1:22" x14ac:dyDescent="0.3">
      <c r="A554" s="14" t="s">
        <v>15</v>
      </c>
      <c r="B554" s="15">
        <v>-15675.958000000001</v>
      </c>
      <c r="C554" s="15">
        <v>-18643.184000000001</v>
      </c>
      <c r="D554" s="15">
        <v>-19487.017</v>
      </c>
      <c r="E554" s="15">
        <v>-26328.663</v>
      </c>
      <c r="F554" s="15">
        <v>-31824.059000000001</v>
      </c>
      <c r="G554" s="15">
        <v>-16674.267</v>
      </c>
      <c r="H554" s="15">
        <v>-30309.983</v>
      </c>
      <c r="I554" s="15">
        <v>-35038.425999999999</v>
      </c>
      <c r="J554" s="15">
        <v>-50699.802000000003</v>
      </c>
      <c r="R554" s="18"/>
      <c r="T554" s="19"/>
      <c r="U554" s="19"/>
      <c r="V554" s="19"/>
    </row>
    <row r="555" spans="1:22" x14ac:dyDescent="0.3">
      <c r="A555" s="16" t="s">
        <v>16</v>
      </c>
      <c r="B555" s="17">
        <v>333185.179</v>
      </c>
      <c r="C555" s="17">
        <v>328210.86900000001</v>
      </c>
      <c r="D555" s="17">
        <v>323348.40899999999</v>
      </c>
      <c r="E555" s="17">
        <v>357683.962</v>
      </c>
      <c r="F555" s="17">
        <v>346195.60499999998</v>
      </c>
      <c r="G555" s="17">
        <v>572871.15899999999</v>
      </c>
      <c r="H555" s="17">
        <v>557691.03599999996</v>
      </c>
      <c r="I555" s="17">
        <v>576277.74100000004</v>
      </c>
      <c r="J555" s="17">
        <v>749798.91899999999</v>
      </c>
      <c r="R555" s="18"/>
      <c r="T555" s="19"/>
      <c r="U555" s="19"/>
      <c r="V555" s="19"/>
    </row>
    <row r="556" spans="1:22" ht="12.75" customHeight="1" x14ac:dyDescent="0.3">
      <c r="A556" s="6" t="s">
        <v>108</v>
      </c>
      <c r="B556" s="10"/>
      <c r="C556" s="10"/>
      <c r="D556" s="10"/>
      <c r="E556" s="10"/>
      <c r="F556" s="10"/>
      <c r="G556" s="10"/>
      <c r="H556" s="10"/>
      <c r="I556" s="10"/>
      <c r="J556" s="10"/>
      <c r="R556" s="3"/>
      <c r="T556" s="19"/>
      <c r="U556" s="19"/>
      <c r="V556" s="19"/>
    </row>
    <row r="557" spans="1:22" x14ac:dyDescent="0.3">
      <c r="A557" s="11" t="s">
        <v>12</v>
      </c>
      <c r="B557" s="12">
        <v>35388.747000000003</v>
      </c>
      <c r="C557" s="12">
        <v>70892.75</v>
      </c>
      <c r="D557" s="12">
        <v>96266.422999999995</v>
      </c>
      <c r="E557" s="12">
        <v>108173.48699999999</v>
      </c>
      <c r="F557" s="12">
        <v>113839.053</v>
      </c>
      <c r="G557" s="12">
        <v>130820.408</v>
      </c>
      <c r="H557" s="12">
        <v>167979.28899999999</v>
      </c>
      <c r="I557" s="12">
        <v>174551.307</v>
      </c>
      <c r="J557" s="12">
        <v>184109.571</v>
      </c>
      <c r="R557" s="18"/>
      <c r="T557" s="19"/>
      <c r="U557" s="19"/>
      <c r="V557" s="19"/>
    </row>
    <row r="558" spans="1:22" x14ac:dyDescent="0.3">
      <c r="A558" s="14" t="s">
        <v>13</v>
      </c>
      <c r="B558" s="15">
        <v>61696.256000000001</v>
      </c>
      <c r="C558" s="15">
        <v>40115.014999999999</v>
      </c>
      <c r="D558" s="15">
        <v>30697.852999999999</v>
      </c>
      <c r="E558" s="15">
        <v>28236.556</v>
      </c>
      <c r="F558" s="15">
        <v>34785.828999999998</v>
      </c>
      <c r="G558" s="15">
        <v>67256.505000000005</v>
      </c>
      <c r="H558" s="15">
        <v>25208.991000000002</v>
      </c>
      <c r="I558" s="15">
        <v>28957.491999999998</v>
      </c>
      <c r="J558" s="15">
        <v>48403.159</v>
      </c>
      <c r="R558" s="18"/>
      <c r="T558" s="19"/>
      <c r="U558" s="19"/>
      <c r="V558" s="19"/>
    </row>
    <row r="559" spans="1:22" x14ac:dyDescent="0.3">
      <c r="A559" s="14" t="s">
        <v>14</v>
      </c>
      <c r="B559" s="15">
        <v>97085.002999999997</v>
      </c>
      <c r="C559" s="15">
        <v>111007.765</v>
      </c>
      <c r="D559" s="15">
        <v>126964.276</v>
      </c>
      <c r="E559" s="15">
        <v>136410.04300000001</v>
      </c>
      <c r="F559" s="15">
        <v>148624.88200000001</v>
      </c>
      <c r="G559" s="15">
        <v>198076.913</v>
      </c>
      <c r="H559" s="15">
        <v>193188.28</v>
      </c>
      <c r="I559" s="15">
        <v>203508.799</v>
      </c>
      <c r="J559" s="15">
        <v>232512.73</v>
      </c>
      <c r="R559" s="18"/>
      <c r="T559" s="19"/>
      <c r="U559" s="19"/>
      <c r="V559" s="19"/>
    </row>
    <row r="560" spans="1:22" x14ac:dyDescent="0.3">
      <c r="A560" s="14" t="s">
        <v>15</v>
      </c>
      <c r="B560" s="15">
        <v>-17984.066999999999</v>
      </c>
      <c r="C560" s="15">
        <v>-14741.342000000001</v>
      </c>
      <c r="D560" s="15">
        <v>-18790.789000000001</v>
      </c>
      <c r="E560" s="15">
        <v>-22570.99</v>
      </c>
      <c r="F560" s="15">
        <v>-17804.473999999998</v>
      </c>
      <c r="G560" s="15">
        <v>-30097.624</v>
      </c>
      <c r="H560" s="15">
        <v>-18636.973000000002</v>
      </c>
      <c r="I560" s="15">
        <v>-16887.587</v>
      </c>
      <c r="J560" s="15">
        <v>-18789.409</v>
      </c>
      <c r="R560" s="18"/>
      <c r="T560" s="19"/>
      <c r="U560" s="19"/>
      <c r="V560" s="19"/>
    </row>
    <row r="561" spans="1:22" x14ac:dyDescent="0.3">
      <c r="A561" s="16" t="s">
        <v>16</v>
      </c>
      <c r="B561" s="17">
        <v>79100.936000000002</v>
      </c>
      <c r="C561" s="17">
        <v>96266.422999999995</v>
      </c>
      <c r="D561" s="17">
        <v>108173.48699999999</v>
      </c>
      <c r="E561" s="17">
        <v>113839.053</v>
      </c>
      <c r="F561" s="17">
        <v>130820.408</v>
      </c>
      <c r="G561" s="17">
        <v>167979.28899999999</v>
      </c>
      <c r="H561" s="17">
        <v>174551.307</v>
      </c>
      <c r="I561" s="17">
        <v>186621.212</v>
      </c>
      <c r="J561" s="17">
        <v>213723.321</v>
      </c>
      <c r="R561" s="18"/>
      <c r="T561" s="19"/>
      <c r="U561" s="19"/>
      <c r="V561" s="19"/>
    </row>
    <row r="562" spans="1:22" ht="12.75" customHeight="1" x14ac:dyDescent="0.3">
      <c r="A562" s="6" t="s">
        <v>109</v>
      </c>
      <c r="B562" s="10"/>
      <c r="C562" s="10"/>
      <c r="D562" s="10"/>
      <c r="E562" s="10"/>
      <c r="F562" s="10"/>
      <c r="G562" s="10"/>
      <c r="H562" s="10"/>
      <c r="I562" s="10"/>
      <c r="J562" s="10"/>
      <c r="R562" s="3"/>
      <c r="T562" s="19"/>
      <c r="U562" s="19"/>
      <c r="V562" s="19"/>
    </row>
    <row r="563" spans="1:22" x14ac:dyDescent="0.3">
      <c r="A563" s="11" t="s">
        <v>12</v>
      </c>
      <c r="B563" s="12"/>
      <c r="C563" s="12">
        <v>80814.487999999998</v>
      </c>
      <c r="D563" s="12">
        <v>81480.173999999999</v>
      </c>
      <c r="E563" s="12">
        <v>68817.740000000005</v>
      </c>
      <c r="F563" s="12">
        <v>48724.843000000001</v>
      </c>
      <c r="G563" s="12">
        <v>36642.391000000003</v>
      </c>
      <c r="H563" s="12">
        <v>75160.106</v>
      </c>
      <c r="I563" s="12">
        <v>59067.766000000003</v>
      </c>
      <c r="J563" s="12">
        <v>70059.64</v>
      </c>
      <c r="R563" s="18"/>
      <c r="T563" s="19"/>
      <c r="U563" s="19"/>
      <c r="V563" s="19"/>
    </row>
    <row r="564" spans="1:22" x14ac:dyDescent="0.3">
      <c r="A564" s="14" t="s">
        <v>13</v>
      </c>
      <c r="B564" s="15">
        <v>106018.58199999999</v>
      </c>
      <c r="C564" s="15">
        <v>18922.87</v>
      </c>
      <c r="D564" s="15">
        <v>19192.794999999998</v>
      </c>
      <c r="E564" s="15">
        <v>19873.254000000001</v>
      </c>
      <c r="F564" s="15">
        <v>7516.8069999999998</v>
      </c>
      <c r="G564" s="15">
        <v>83785.649999999994</v>
      </c>
      <c r="H564" s="15">
        <v>7345.3810000000003</v>
      </c>
      <c r="I564" s="15">
        <v>36558.417999999998</v>
      </c>
      <c r="J564" s="15">
        <v>68741.823000000004</v>
      </c>
      <c r="R564" s="18"/>
      <c r="T564" s="19"/>
      <c r="U564" s="19"/>
      <c r="V564" s="19"/>
    </row>
    <row r="565" spans="1:22" x14ac:dyDescent="0.3">
      <c r="A565" s="14" t="s">
        <v>14</v>
      </c>
      <c r="B565" s="15">
        <v>106018.58199999999</v>
      </c>
      <c r="C565" s="15">
        <v>99737.357999999993</v>
      </c>
      <c r="D565" s="15">
        <v>100672.969</v>
      </c>
      <c r="E565" s="15">
        <v>88690.994000000006</v>
      </c>
      <c r="F565" s="15">
        <v>56241.65</v>
      </c>
      <c r="G565" s="15">
        <v>120428.041</v>
      </c>
      <c r="H565" s="15">
        <v>82505.486999999994</v>
      </c>
      <c r="I565" s="15">
        <v>95626.183999999994</v>
      </c>
      <c r="J565" s="15">
        <v>138801.46299999999</v>
      </c>
      <c r="R565" s="18"/>
      <c r="T565" s="19"/>
      <c r="U565" s="19"/>
      <c r="V565" s="19"/>
    </row>
    <row r="566" spans="1:22" x14ac:dyDescent="0.3">
      <c r="A566" s="14" t="s">
        <v>15</v>
      </c>
      <c r="B566" s="15">
        <v>-25204.094000000001</v>
      </c>
      <c r="C566" s="15">
        <v>-18257.184000000001</v>
      </c>
      <c r="D566" s="15">
        <v>-31855.228999999999</v>
      </c>
      <c r="E566" s="15">
        <v>-39966.150999999998</v>
      </c>
      <c r="F566" s="15">
        <v>-19599.258999999998</v>
      </c>
      <c r="G566" s="15">
        <v>-45267.934999999998</v>
      </c>
      <c r="H566" s="15">
        <v>-23437.721000000001</v>
      </c>
      <c r="I566" s="15">
        <v>-25566.544000000002</v>
      </c>
      <c r="J566" s="15">
        <v>-52374.387999999999</v>
      </c>
      <c r="R566" s="18"/>
      <c r="T566" s="19"/>
      <c r="U566" s="19"/>
      <c r="V566" s="19"/>
    </row>
    <row r="567" spans="1:22" x14ac:dyDescent="0.3">
      <c r="A567" s="16" t="s">
        <v>16</v>
      </c>
      <c r="B567" s="17">
        <v>80814.487999999998</v>
      </c>
      <c r="C567" s="17">
        <v>81480.173999999999</v>
      </c>
      <c r="D567" s="17">
        <v>68817.740000000005</v>
      </c>
      <c r="E567" s="17">
        <v>48724.843000000001</v>
      </c>
      <c r="F567" s="17">
        <v>36642.391000000003</v>
      </c>
      <c r="G567" s="17">
        <v>75160.106</v>
      </c>
      <c r="H567" s="17">
        <v>59067.766000000003</v>
      </c>
      <c r="I567" s="17">
        <v>70059.64</v>
      </c>
      <c r="J567" s="17">
        <v>86427.074999999997</v>
      </c>
      <c r="R567" s="18"/>
      <c r="T567" s="19"/>
      <c r="U567" s="19"/>
      <c r="V567" s="19"/>
    </row>
    <row r="568" spans="1:22" ht="12.75" customHeight="1" x14ac:dyDescent="0.3">
      <c r="A568" s="6" t="s">
        <v>110</v>
      </c>
      <c r="B568" s="10"/>
      <c r="C568" s="10"/>
      <c r="D568" s="10"/>
      <c r="E568" s="10"/>
      <c r="F568" s="10"/>
      <c r="G568" s="10"/>
      <c r="H568" s="10"/>
      <c r="I568" s="10"/>
      <c r="J568" s="10"/>
      <c r="R568" s="3"/>
      <c r="T568" s="19"/>
      <c r="U568" s="19"/>
      <c r="V568" s="19"/>
    </row>
    <row r="569" spans="1:22" x14ac:dyDescent="0.3">
      <c r="A569" s="11" t="s">
        <v>12</v>
      </c>
      <c r="B569" s="12">
        <v>83836.964999999997</v>
      </c>
      <c r="C569" s="12">
        <v>165538.397</v>
      </c>
      <c r="D569" s="12">
        <v>154486.90599999999</v>
      </c>
      <c r="E569" s="12">
        <v>185716.557</v>
      </c>
      <c r="F569" s="12">
        <v>176365.432</v>
      </c>
      <c r="G569" s="12">
        <v>167984.962</v>
      </c>
      <c r="H569" s="12">
        <v>242110.95600000001</v>
      </c>
      <c r="I569" s="12">
        <v>239080.47200000001</v>
      </c>
      <c r="J569" s="12">
        <v>223461.965</v>
      </c>
      <c r="R569" s="18"/>
      <c r="T569" s="19"/>
      <c r="U569" s="19"/>
      <c r="V569" s="19"/>
    </row>
    <row r="570" spans="1:22" x14ac:dyDescent="0.3">
      <c r="A570" s="14" t="s">
        <v>13</v>
      </c>
      <c r="B570" s="15">
        <v>107670.97500000001</v>
      </c>
      <c r="C570" s="15">
        <v>8960.9879999999994</v>
      </c>
      <c r="D570" s="15">
        <v>39870.860999999997</v>
      </c>
      <c r="E570" s="15">
        <v>3618.5349999999999</v>
      </c>
      <c r="F570" s="15">
        <v>5098.3180000000002</v>
      </c>
      <c r="G570" s="15">
        <v>93817.706999999995</v>
      </c>
      <c r="H570" s="15">
        <v>4852.8779999999997</v>
      </c>
      <c r="I570" s="15">
        <v>6823.2330000000002</v>
      </c>
      <c r="J570" s="15">
        <v>71393.902000000002</v>
      </c>
      <c r="R570" s="18"/>
      <c r="T570" s="19"/>
      <c r="U570" s="19"/>
      <c r="V570" s="19"/>
    </row>
    <row r="571" spans="1:22" x14ac:dyDescent="0.3">
      <c r="A571" s="14" t="s">
        <v>14</v>
      </c>
      <c r="B571" s="15">
        <v>191507.94</v>
      </c>
      <c r="C571" s="15">
        <v>174499.38500000001</v>
      </c>
      <c r="D571" s="15">
        <v>194357.76699999999</v>
      </c>
      <c r="E571" s="15">
        <v>189335.092</v>
      </c>
      <c r="F571" s="15">
        <v>181463.75</v>
      </c>
      <c r="G571" s="15">
        <v>261802.66899999999</v>
      </c>
      <c r="H571" s="15">
        <v>246963.834</v>
      </c>
      <c r="I571" s="15">
        <v>245903.70499999999</v>
      </c>
      <c r="J571" s="15">
        <v>294855.86700000003</v>
      </c>
      <c r="R571" s="18"/>
      <c r="T571" s="19"/>
      <c r="U571" s="19"/>
      <c r="V571" s="19"/>
    </row>
    <row r="572" spans="1:22" x14ac:dyDescent="0.3">
      <c r="A572" s="14" t="s">
        <v>15</v>
      </c>
      <c r="B572" s="15">
        <v>-8426.09</v>
      </c>
      <c r="C572" s="15">
        <v>-20012.478999999999</v>
      </c>
      <c r="D572" s="15">
        <v>-8641.2099999999991</v>
      </c>
      <c r="E572" s="15">
        <v>-12969.66</v>
      </c>
      <c r="F572" s="15">
        <v>-13478.788</v>
      </c>
      <c r="G572" s="15">
        <v>-19691.713</v>
      </c>
      <c r="H572" s="15">
        <v>-7883.3620000000001</v>
      </c>
      <c r="I572" s="15">
        <v>-22441.74</v>
      </c>
      <c r="J572" s="15">
        <v>-17532.269</v>
      </c>
      <c r="R572" s="18"/>
      <c r="T572" s="19"/>
      <c r="U572" s="19"/>
      <c r="V572" s="19"/>
    </row>
    <row r="573" spans="1:22" x14ac:dyDescent="0.3">
      <c r="A573" s="16" t="s">
        <v>16</v>
      </c>
      <c r="B573" s="17">
        <v>183081.85</v>
      </c>
      <c r="C573" s="17">
        <v>154486.90599999999</v>
      </c>
      <c r="D573" s="17">
        <v>185716.557</v>
      </c>
      <c r="E573" s="17">
        <v>176365.432</v>
      </c>
      <c r="F573" s="17">
        <v>167984.962</v>
      </c>
      <c r="G573" s="17">
        <v>242110.95600000001</v>
      </c>
      <c r="H573" s="17">
        <v>239080.47200000001</v>
      </c>
      <c r="I573" s="17">
        <v>223461.965</v>
      </c>
      <c r="J573" s="17">
        <v>277323.598</v>
      </c>
      <c r="R573" s="18"/>
      <c r="T573" s="19"/>
      <c r="U573" s="19"/>
      <c r="V573" s="19"/>
    </row>
    <row r="574" spans="1:22" ht="12.75" customHeight="1" x14ac:dyDescent="0.3">
      <c r="A574" s="6" t="s">
        <v>111</v>
      </c>
      <c r="B574" s="10"/>
      <c r="C574" s="10"/>
      <c r="D574" s="10"/>
      <c r="E574" s="10"/>
      <c r="F574" s="10"/>
      <c r="G574" s="10"/>
      <c r="H574" s="10"/>
      <c r="I574" s="10"/>
      <c r="J574" s="10"/>
      <c r="R574" s="3"/>
      <c r="T574" s="19"/>
      <c r="U574" s="19"/>
      <c r="V574" s="19"/>
    </row>
    <row r="575" spans="1:22" x14ac:dyDescent="0.3">
      <c r="A575" s="11" t="s">
        <v>12</v>
      </c>
      <c r="B575" s="12">
        <v>16985.974999999999</v>
      </c>
      <c r="C575" s="12">
        <v>140830.39799999999</v>
      </c>
      <c r="D575" s="12">
        <v>157507.06899999999</v>
      </c>
      <c r="E575" s="12">
        <v>201611.84400000001</v>
      </c>
      <c r="F575" s="12">
        <v>288982.67599999998</v>
      </c>
      <c r="G575" s="12">
        <v>324029.00400000002</v>
      </c>
      <c r="H575" s="12">
        <v>469250.10200000001</v>
      </c>
      <c r="I575" s="12">
        <v>486939.147</v>
      </c>
      <c r="J575" s="12">
        <v>548404.38300000003</v>
      </c>
      <c r="R575" s="18"/>
      <c r="T575" s="19"/>
      <c r="U575" s="19"/>
      <c r="V575" s="19"/>
    </row>
    <row r="576" spans="1:22" x14ac:dyDescent="0.3">
      <c r="A576" s="14" t="s">
        <v>13</v>
      </c>
      <c r="B576" s="15">
        <v>179698.41</v>
      </c>
      <c r="C576" s="15">
        <v>44834.677000000003</v>
      </c>
      <c r="D576" s="15">
        <v>75891.453999999998</v>
      </c>
      <c r="E576" s="15">
        <v>104155.564</v>
      </c>
      <c r="F576" s="15">
        <v>57424.978999999999</v>
      </c>
      <c r="G576" s="15">
        <v>179836.302</v>
      </c>
      <c r="H576" s="15">
        <v>33690.254000000001</v>
      </c>
      <c r="I576" s="15">
        <v>77422.904999999999</v>
      </c>
      <c r="J576" s="15">
        <v>190218.64300000001</v>
      </c>
      <c r="R576" s="18"/>
      <c r="T576" s="19"/>
      <c r="U576" s="19"/>
      <c r="V576" s="19"/>
    </row>
    <row r="577" spans="1:22" x14ac:dyDescent="0.3">
      <c r="A577" s="14" t="s">
        <v>14</v>
      </c>
      <c r="B577" s="15">
        <v>196684.38500000001</v>
      </c>
      <c r="C577" s="15">
        <v>185665.07500000001</v>
      </c>
      <c r="D577" s="15">
        <v>233398.52299999999</v>
      </c>
      <c r="E577" s="15">
        <v>305767.408</v>
      </c>
      <c r="F577" s="15">
        <v>346407.65500000003</v>
      </c>
      <c r="G577" s="15">
        <v>503865.30599999998</v>
      </c>
      <c r="H577" s="15">
        <v>502940.35600000003</v>
      </c>
      <c r="I577" s="15">
        <v>564362.05200000003</v>
      </c>
      <c r="J577" s="15">
        <v>738623.02599999995</v>
      </c>
      <c r="R577" s="18"/>
      <c r="T577" s="19"/>
      <c r="U577" s="19"/>
      <c r="V577" s="19"/>
    </row>
    <row r="578" spans="1:22" x14ac:dyDescent="0.3">
      <c r="A578" s="14" t="s">
        <v>15</v>
      </c>
      <c r="B578" s="15">
        <v>-55853.987000000001</v>
      </c>
      <c r="C578" s="15">
        <v>-28158.006000000001</v>
      </c>
      <c r="D578" s="15">
        <v>-31786.679</v>
      </c>
      <c r="E578" s="15">
        <v>-16784.732</v>
      </c>
      <c r="F578" s="15">
        <v>-22378.651000000002</v>
      </c>
      <c r="G578" s="15">
        <v>-34615.203999999998</v>
      </c>
      <c r="H578" s="15">
        <v>-16001.209000000001</v>
      </c>
      <c r="I578" s="15">
        <v>-15957.669</v>
      </c>
      <c r="J578" s="15">
        <v>-18403.735000000001</v>
      </c>
      <c r="R578" s="18"/>
      <c r="T578" s="19"/>
      <c r="U578" s="19"/>
      <c r="V578" s="19"/>
    </row>
    <row r="579" spans="1:22" x14ac:dyDescent="0.3">
      <c r="A579" s="16" t="s">
        <v>16</v>
      </c>
      <c r="B579" s="17">
        <v>140830.39799999999</v>
      </c>
      <c r="C579" s="17">
        <v>157507.06899999999</v>
      </c>
      <c r="D579" s="17">
        <v>201611.84400000001</v>
      </c>
      <c r="E579" s="17">
        <v>288982.67599999998</v>
      </c>
      <c r="F579" s="17">
        <v>324029.00400000002</v>
      </c>
      <c r="G579" s="17">
        <v>469250.10200000001</v>
      </c>
      <c r="H579" s="17">
        <v>486939.147</v>
      </c>
      <c r="I579" s="17">
        <v>548404.38300000003</v>
      </c>
      <c r="J579" s="17">
        <v>720219.29099999997</v>
      </c>
      <c r="R579" s="18"/>
      <c r="T579" s="19"/>
      <c r="U579" s="19"/>
      <c r="V579" s="19"/>
    </row>
    <row r="580" spans="1:22" ht="12.75" customHeight="1" x14ac:dyDescent="0.3">
      <c r="A580" s="6" t="s">
        <v>112</v>
      </c>
      <c r="B580" s="10"/>
      <c r="C580" s="10"/>
      <c r="D580" s="10"/>
      <c r="E580" s="10"/>
      <c r="F580" s="10"/>
      <c r="G580" s="10"/>
      <c r="H580" s="10"/>
      <c r="I580" s="10"/>
      <c r="J580" s="10"/>
      <c r="R580" s="3"/>
      <c r="T580" s="19"/>
      <c r="U580" s="19"/>
      <c r="V580" s="19"/>
    </row>
    <row r="581" spans="1:22" x14ac:dyDescent="0.3">
      <c r="A581" s="11" t="s">
        <v>12</v>
      </c>
      <c r="B581" s="12"/>
      <c r="C581" s="12">
        <v>342940.62900000002</v>
      </c>
      <c r="D581" s="12">
        <v>711964.26</v>
      </c>
      <c r="E581" s="12">
        <v>855802.59100000001</v>
      </c>
      <c r="F581" s="12">
        <v>935082.25199999998</v>
      </c>
      <c r="G581" s="12">
        <v>956372.01300000004</v>
      </c>
      <c r="H581" s="12">
        <v>1350355.243</v>
      </c>
      <c r="I581" s="12">
        <v>1418366.973</v>
      </c>
      <c r="J581" s="12">
        <v>1452504.3640000001</v>
      </c>
      <c r="R581" s="18"/>
      <c r="T581" s="19"/>
      <c r="U581" s="19"/>
      <c r="V581" s="19"/>
    </row>
    <row r="582" spans="1:22" x14ac:dyDescent="0.3">
      <c r="A582" s="14" t="s">
        <v>13</v>
      </c>
      <c r="B582" s="15">
        <v>232431.34299999999</v>
      </c>
      <c r="C582" s="15">
        <v>389600.80300000001</v>
      </c>
      <c r="D582" s="15">
        <v>128499.692</v>
      </c>
      <c r="E582" s="15">
        <v>64861.381999999998</v>
      </c>
      <c r="F582" s="15">
        <v>15678.683000000001</v>
      </c>
      <c r="G582" s="15">
        <v>422227.66800000001</v>
      </c>
      <c r="H582" s="15">
        <v>64359.358999999997</v>
      </c>
      <c r="I582" s="15">
        <v>42410.324999999997</v>
      </c>
      <c r="J582" s="15">
        <v>537400.56000000006</v>
      </c>
      <c r="R582" s="18"/>
      <c r="T582" s="19"/>
      <c r="U582" s="19"/>
      <c r="V582" s="19"/>
    </row>
    <row r="583" spans="1:22" x14ac:dyDescent="0.3">
      <c r="A583" s="14" t="s">
        <v>14</v>
      </c>
      <c r="B583" s="15">
        <v>232431.34299999999</v>
      </c>
      <c r="C583" s="15">
        <v>732541.43200000003</v>
      </c>
      <c r="D583" s="15">
        <v>840463.95200000005</v>
      </c>
      <c r="E583" s="15">
        <v>920663.973</v>
      </c>
      <c r="F583" s="15">
        <v>950760.93500000006</v>
      </c>
      <c r="G583" s="15">
        <v>1378599.6810000001</v>
      </c>
      <c r="H583" s="15">
        <v>1414714.602</v>
      </c>
      <c r="I583" s="15">
        <v>1460777.298</v>
      </c>
      <c r="J583" s="15">
        <v>1989904.9240000001</v>
      </c>
      <c r="R583" s="18"/>
      <c r="T583" s="19"/>
      <c r="U583" s="19"/>
      <c r="V583" s="19"/>
    </row>
    <row r="584" spans="1:22" x14ac:dyDescent="0.3">
      <c r="A584" s="14" t="s">
        <v>15</v>
      </c>
      <c r="B584" s="15">
        <v>110509.28599999999</v>
      </c>
      <c r="C584" s="15">
        <v>-20577.171999999999</v>
      </c>
      <c r="D584" s="15">
        <v>15338.638999999999</v>
      </c>
      <c r="E584" s="15">
        <v>14418.279</v>
      </c>
      <c r="F584" s="15">
        <v>5611.0780000000004</v>
      </c>
      <c r="G584" s="15">
        <v>-28244.437999999998</v>
      </c>
      <c r="H584" s="15">
        <v>3652.3710000000001</v>
      </c>
      <c r="I584" s="15">
        <v>-8272.9339999999993</v>
      </c>
      <c r="J584" s="15">
        <v>-73409.202999999994</v>
      </c>
      <c r="R584" s="18"/>
      <c r="T584" s="19"/>
      <c r="U584" s="19"/>
      <c r="V584" s="19"/>
    </row>
    <row r="585" spans="1:22" x14ac:dyDescent="0.3">
      <c r="A585" s="16" t="s">
        <v>16</v>
      </c>
      <c r="B585" s="17">
        <v>342940.62900000002</v>
      </c>
      <c r="C585" s="17">
        <v>711964.26</v>
      </c>
      <c r="D585" s="17">
        <v>855802.59100000001</v>
      </c>
      <c r="E585" s="17">
        <v>935082.25199999998</v>
      </c>
      <c r="F585" s="17">
        <v>956372.01300000004</v>
      </c>
      <c r="G585" s="17">
        <v>1350355.243</v>
      </c>
      <c r="H585" s="17">
        <v>1418366.973</v>
      </c>
      <c r="I585" s="17">
        <v>1452504.3640000001</v>
      </c>
      <c r="J585" s="17">
        <v>1916495.7209999999</v>
      </c>
      <c r="R585" s="18"/>
      <c r="T585" s="19"/>
      <c r="U585" s="19"/>
      <c r="V585" s="19"/>
    </row>
    <row r="586" spans="1:22" ht="12.75" customHeight="1" x14ac:dyDescent="0.3">
      <c r="A586" s="6" t="s">
        <v>113</v>
      </c>
      <c r="B586" s="10"/>
      <c r="C586" s="10"/>
      <c r="D586" s="10"/>
      <c r="E586" s="10"/>
      <c r="F586" s="10"/>
      <c r="G586" s="10"/>
      <c r="H586" s="10"/>
      <c r="I586" s="10"/>
      <c r="J586" s="10"/>
      <c r="R586" s="3"/>
      <c r="T586" s="19"/>
      <c r="U586" s="19"/>
      <c r="V586" s="19"/>
    </row>
    <row r="587" spans="1:22" x14ac:dyDescent="0.3">
      <c r="A587" s="11" t="s">
        <v>12</v>
      </c>
      <c r="B587" s="12">
        <v>84521.98</v>
      </c>
      <c r="C587" s="12">
        <v>397691.93699999998</v>
      </c>
      <c r="D587" s="12">
        <v>566052.46400000004</v>
      </c>
      <c r="E587" s="12">
        <v>675870.95600000001</v>
      </c>
      <c r="F587" s="12">
        <v>932924.83900000004</v>
      </c>
      <c r="G587" s="12">
        <v>996242.34699999995</v>
      </c>
      <c r="H587" s="12">
        <v>997493.52</v>
      </c>
      <c r="I587" s="12">
        <v>1095454.804</v>
      </c>
      <c r="J587" s="12">
        <v>1174885.7050000001</v>
      </c>
      <c r="R587" s="18"/>
      <c r="T587" s="19"/>
      <c r="U587" s="19"/>
      <c r="V587" s="19"/>
    </row>
    <row r="588" spans="1:22" x14ac:dyDescent="0.3">
      <c r="A588" s="14" t="s">
        <v>13</v>
      </c>
      <c r="B588" s="15">
        <v>731352.23499999999</v>
      </c>
      <c r="C588" s="15">
        <v>384824.64899999998</v>
      </c>
      <c r="D588" s="15">
        <v>379014.63900000002</v>
      </c>
      <c r="E588" s="15">
        <v>497241.49800000002</v>
      </c>
      <c r="F588" s="15">
        <v>254229.644</v>
      </c>
      <c r="G588" s="15">
        <v>420667.48300000001</v>
      </c>
      <c r="H588" s="15">
        <v>322355.09600000002</v>
      </c>
      <c r="I588" s="15">
        <v>278728.35499999998</v>
      </c>
      <c r="J588" s="15">
        <v>512961.42</v>
      </c>
      <c r="R588" s="18"/>
      <c r="T588" s="19"/>
      <c r="U588" s="19"/>
      <c r="V588" s="19"/>
    </row>
    <row r="589" spans="1:22" x14ac:dyDescent="0.3">
      <c r="A589" s="14" t="s">
        <v>14</v>
      </c>
      <c r="B589" s="15">
        <v>815874.21499999997</v>
      </c>
      <c r="C589" s="15">
        <v>782516.58600000001</v>
      </c>
      <c r="D589" s="15">
        <v>945067.103</v>
      </c>
      <c r="E589" s="15">
        <v>1173112.4539999999</v>
      </c>
      <c r="F589" s="15">
        <v>1187154.483</v>
      </c>
      <c r="G589" s="15">
        <v>1416909.83</v>
      </c>
      <c r="H589" s="15">
        <v>1319848.6159999999</v>
      </c>
      <c r="I589" s="15">
        <v>1374183.159</v>
      </c>
      <c r="J589" s="15">
        <v>1687847.125</v>
      </c>
      <c r="R589" s="18"/>
      <c r="T589" s="19"/>
      <c r="U589" s="19"/>
      <c r="V589" s="19"/>
    </row>
    <row r="590" spans="1:22" x14ac:dyDescent="0.3">
      <c r="A590" s="14" t="s">
        <v>15</v>
      </c>
      <c r="B590" s="15">
        <v>-419131.84899999999</v>
      </c>
      <c r="C590" s="15">
        <v>-216464.122</v>
      </c>
      <c r="D590" s="15">
        <v>-269196.147</v>
      </c>
      <c r="E590" s="15">
        <v>-240187.61499999999</v>
      </c>
      <c r="F590" s="15">
        <v>-190912.136</v>
      </c>
      <c r="G590" s="15">
        <v>-419416.31</v>
      </c>
      <c r="H590" s="15">
        <v>-224393.81200000001</v>
      </c>
      <c r="I590" s="15">
        <v>-199297.454</v>
      </c>
      <c r="J590" s="15">
        <v>-281386.73499999999</v>
      </c>
      <c r="R590" s="18"/>
      <c r="T590" s="19"/>
      <c r="U590" s="19"/>
      <c r="V590" s="19"/>
    </row>
    <row r="591" spans="1:22" x14ac:dyDescent="0.3">
      <c r="A591" s="16" t="s">
        <v>16</v>
      </c>
      <c r="B591" s="17">
        <v>396742.36599999998</v>
      </c>
      <c r="C591" s="17">
        <v>566052.46400000004</v>
      </c>
      <c r="D591" s="17">
        <v>675870.95600000001</v>
      </c>
      <c r="E591" s="17">
        <v>932924.83900000004</v>
      </c>
      <c r="F591" s="17">
        <v>996242.34699999995</v>
      </c>
      <c r="G591" s="17">
        <v>997493.52</v>
      </c>
      <c r="H591" s="17">
        <v>1095454.804</v>
      </c>
      <c r="I591" s="17">
        <v>1174885.7050000001</v>
      </c>
      <c r="J591" s="17">
        <v>1406460.39</v>
      </c>
      <c r="R591" s="18"/>
      <c r="T591" s="19"/>
      <c r="U591" s="19"/>
      <c r="V591" s="19"/>
    </row>
    <row r="592" spans="1:22" ht="12.75" customHeight="1" x14ac:dyDescent="0.3">
      <c r="A592" s="6" t="s">
        <v>114</v>
      </c>
      <c r="B592" s="10"/>
      <c r="C592" s="10"/>
      <c r="D592" s="10"/>
      <c r="E592" s="10"/>
      <c r="F592" s="10"/>
      <c r="G592" s="10"/>
      <c r="H592" s="10"/>
      <c r="I592" s="10"/>
      <c r="J592" s="10"/>
      <c r="R592" s="3"/>
      <c r="T592" s="19"/>
      <c r="U592" s="19"/>
      <c r="V592" s="19"/>
    </row>
    <row r="593" spans="1:22" x14ac:dyDescent="0.3">
      <c r="A593" s="11" t="s">
        <v>12</v>
      </c>
      <c r="B593" s="12">
        <v>4426.0739999999996</v>
      </c>
      <c r="C593" s="12">
        <v>18875.066999999999</v>
      </c>
      <c r="D593" s="12">
        <v>26705.666000000001</v>
      </c>
      <c r="E593" s="12">
        <v>40253.673999999999</v>
      </c>
      <c r="F593" s="12">
        <v>39228.188999999998</v>
      </c>
      <c r="G593" s="12">
        <v>45043.338000000003</v>
      </c>
      <c r="H593" s="12">
        <v>54275.197999999997</v>
      </c>
      <c r="I593" s="12">
        <v>59479.040999999997</v>
      </c>
      <c r="J593" s="12">
        <v>69541.043000000005</v>
      </c>
      <c r="R593" s="18"/>
      <c r="T593" s="19"/>
      <c r="U593" s="19"/>
      <c r="V593" s="19"/>
    </row>
    <row r="594" spans="1:22" x14ac:dyDescent="0.3">
      <c r="A594" s="14" t="s">
        <v>13</v>
      </c>
      <c r="B594" s="15">
        <v>38391.923999999999</v>
      </c>
      <c r="C594" s="15">
        <v>21188.347000000002</v>
      </c>
      <c r="D594" s="15">
        <v>22956.535</v>
      </c>
      <c r="E594" s="15">
        <v>7746.518</v>
      </c>
      <c r="F594" s="15">
        <v>14724.64</v>
      </c>
      <c r="G594" s="15">
        <v>27634.958999999999</v>
      </c>
      <c r="H594" s="15">
        <v>13720.687</v>
      </c>
      <c r="I594" s="15">
        <v>19410.722000000002</v>
      </c>
      <c r="J594" s="15">
        <v>30679.807000000001</v>
      </c>
      <c r="R594" s="18"/>
      <c r="T594" s="19"/>
      <c r="U594" s="19"/>
      <c r="V594" s="19"/>
    </row>
    <row r="595" spans="1:22" x14ac:dyDescent="0.3">
      <c r="A595" s="14" t="s">
        <v>14</v>
      </c>
      <c r="B595" s="15">
        <v>42817.998</v>
      </c>
      <c r="C595" s="15">
        <v>40063.413999999997</v>
      </c>
      <c r="D595" s="15">
        <v>49662.201000000001</v>
      </c>
      <c r="E595" s="15">
        <v>48000.192000000003</v>
      </c>
      <c r="F595" s="15">
        <v>53952.828999999998</v>
      </c>
      <c r="G595" s="15">
        <v>72678.297000000006</v>
      </c>
      <c r="H595" s="15">
        <v>67995.884999999995</v>
      </c>
      <c r="I595" s="15">
        <v>78889.763000000006</v>
      </c>
      <c r="J595" s="15">
        <v>100220.85</v>
      </c>
      <c r="R595" s="18"/>
      <c r="T595" s="19"/>
      <c r="U595" s="19"/>
      <c r="V595" s="19"/>
    </row>
    <row r="596" spans="1:22" x14ac:dyDescent="0.3">
      <c r="A596" s="14" t="s">
        <v>15</v>
      </c>
      <c r="B596" s="15">
        <v>-24040.337</v>
      </c>
      <c r="C596" s="15">
        <v>-13357.748</v>
      </c>
      <c r="D596" s="15">
        <v>-9408.527</v>
      </c>
      <c r="E596" s="15">
        <v>-8769.6730000000007</v>
      </c>
      <c r="F596" s="15">
        <v>-8909.491</v>
      </c>
      <c r="G596" s="15">
        <v>-18403.098999999998</v>
      </c>
      <c r="H596" s="15">
        <v>-8516.8439999999991</v>
      </c>
      <c r="I596" s="15">
        <v>-9348.7199999999993</v>
      </c>
      <c r="J596" s="15">
        <v>-12072.376</v>
      </c>
      <c r="R596" s="18"/>
      <c r="T596" s="19"/>
      <c r="U596" s="19"/>
      <c r="V596" s="19"/>
    </row>
    <row r="597" spans="1:22" x14ac:dyDescent="0.3">
      <c r="A597" s="16" t="s">
        <v>16</v>
      </c>
      <c r="B597" s="17">
        <v>18777.661</v>
      </c>
      <c r="C597" s="17">
        <v>26705.666000000001</v>
      </c>
      <c r="D597" s="17">
        <v>40253.673999999999</v>
      </c>
      <c r="E597" s="17">
        <v>39230.519</v>
      </c>
      <c r="F597" s="17">
        <v>45043.338000000003</v>
      </c>
      <c r="G597" s="17">
        <v>54275.197999999997</v>
      </c>
      <c r="H597" s="17">
        <v>59479.040999999997</v>
      </c>
      <c r="I597" s="17">
        <v>69541.043000000005</v>
      </c>
      <c r="J597" s="17">
        <v>88148.474000000002</v>
      </c>
      <c r="R597" s="18"/>
      <c r="T597" s="19"/>
      <c r="U597" s="19"/>
      <c r="V597" s="19"/>
    </row>
    <row r="598" spans="1:22" ht="12.75" customHeight="1" x14ac:dyDescent="0.3">
      <c r="A598" s="6" t="s">
        <v>115</v>
      </c>
      <c r="B598" s="10"/>
      <c r="C598" s="10"/>
      <c r="D598" s="10"/>
      <c r="E598" s="10"/>
      <c r="F598" s="10"/>
      <c r="G598" s="10"/>
      <c r="H598" s="10"/>
      <c r="I598" s="10"/>
      <c r="J598" s="10"/>
      <c r="R598" s="3"/>
      <c r="T598" s="19"/>
      <c r="U598" s="19"/>
      <c r="V598" s="19"/>
    </row>
    <row r="599" spans="1:22" x14ac:dyDescent="0.3">
      <c r="A599" s="11" t="s">
        <v>12</v>
      </c>
      <c r="B599" s="12">
        <v>21013.24</v>
      </c>
      <c r="C599" s="12">
        <v>17490.236000000001</v>
      </c>
      <c r="D599" s="12">
        <v>17006.152999999998</v>
      </c>
      <c r="E599" s="12">
        <v>19648.125</v>
      </c>
      <c r="F599" s="12">
        <v>19576.892</v>
      </c>
      <c r="G599" s="12">
        <v>17742.166000000001</v>
      </c>
      <c r="H599" s="12">
        <v>7059.8149999999996</v>
      </c>
      <c r="I599" s="12">
        <v>5650.1490000000003</v>
      </c>
      <c r="J599" s="12">
        <v>3605.3429999999998</v>
      </c>
      <c r="R599" s="18"/>
      <c r="T599" s="19"/>
      <c r="U599" s="19"/>
      <c r="V599" s="19"/>
    </row>
    <row r="600" spans="1:22" x14ac:dyDescent="0.3">
      <c r="A600" s="14" t="s">
        <v>13</v>
      </c>
      <c r="B600" s="15">
        <v>3665.5050000000001</v>
      </c>
      <c r="C600" s="15">
        <v>1674.2760000000001</v>
      </c>
      <c r="D600" s="15">
        <v>5077.7629999999999</v>
      </c>
      <c r="E600" s="15">
        <v>2776.4760000000001</v>
      </c>
      <c r="F600" s="15">
        <v>2655.3389999999999</v>
      </c>
      <c r="G600" s="15">
        <v>1349.152</v>
      </c>
      <c r="H600" s="15">
        <v>922.38599999999997</v>
      </c>
      <c r="I600" s="15">
        <v>1521.203</v>
      </c>
      <c r="J600" s="15">
        <v>1590.0319999999999</v>
      </c>
      <c r="R600" s="18"/>
      <c r="T600" s="19"/>
      <c r="U600" s="19"/>
      <c r="V600" s="19"/>
    </row>
    <row r="601" spans="1:22" x14ac:dyDescent="0.3">
      <c r="A601" s="14" t="s">
        <v>14</v>
      </c>
      <c r="B601" s="15">
        <v>24678.744999999999</v>
      </c>
      <c r="C601" s="15">
        <v>19164.511999999999</v>
      </c>
      <c r="D601" s="15">
        <v>22083.916000000001</v>
      </c>
      <c r="E601" s="15">
        <v>22424.600999999999</v>
      </c>
      <c r="F601" s="15">
        <v>22232.231</v>
      </c>
      <c r="G601" s="15">
        <v>19091.317999999999</v>
      </c>
      <c r="H601" s="15">
        <v>7982.201</v>
      </c>
      <c r="I601" s="15">
        <v>7171.3519999999999</v>
      </c>
      <c r="J601" s="15">
        <v>5195.375</v>
      </c>
      <c r="R601" s="18"/>
      <c r="T601" s="19"/>
      <c r="U601" s="19"/>
      <c r="V601" s="19"/>
    </row>
    <row r="602" spans="1:22" x14ac:dyDescent="0.3">
      <c r="A602" s="14" t="s">
        <v>15</v>
      </c>
      <c r="B602" s="15">
        <v>-6814.5349999999999</v>
      </c>
      <c r="C602" s="15">
        <v>-2158.3589999999999</v>
      </c>
      <c r="D602" s="15">
        <v>-2435.7910000000002</v>
      </c>
      <c r="E602" s="15">
        <v>-2847.7089999999998</v>
      </c>
      <c r="F602" s="15">
        <v>-4490.0649999999996</v>
      </c>
      <c r="G602" s="15">
        <v>-12031.503000000001</v>
      </c>
      <c r="H602" s="15">
        <v>-2332.0520000000001</v>
      </c>
      <c r="I602" s="15">
        <v>-3566.009</v>
      </c>
      <c r="J602" s="15">
        <v>-5064.5739999999996</v>
      </c>
      <c r="R602" s="18"/>
      <c r="T602" s="19"/>
      <c r="U602" s="19"/>
      <c r="V602" s="19"/>
    </row>
    <row r="603" spans="1:22" x14ac:dyDescent="0.3">
      <c r="A603" s="16" t="s">
        <v>16</v>
      </c>
      <c r="B603" s="17">
        <v>17864.21</v>
      </c>
      <c r="C603" s="17">
        <v>17006.152999999998</v>
      </c>
      <c r="D603" s="17">
        <v>19648.125</v>
      </c>
      <c r="E603" s="17">
        <v>19576.892</v>
      </c>
      <c r="F603" s="17">
        <v>17742.166000000001</v>
      </c>
      <c r="G603" s="17">
        <v>7059.8149999999996</v>
      </c>
      <c r="H603" s="17">
        <v>5650.1490000000003</v>
      </c>
      <c r="I603" s="17">
        <v>3605.3429999999998</v>
      </c>
      <c r="J603" s="17">
        <v>130.80099999999999</v>
      </c>
      <c r="R603" s="18"/>
      <c r="T603" s="19"/>
      <c r="U603" s="19"/>
      <c r="V603" s="19"/>
    </row>
    <row r="604" spans="1:22" ht="12.75" customHeight="1" x14ac:dyDescent="0.3">
      <c r="A604" s="6" t="s">
        <v>116</v>
      </c>
      <c r="B604" s="10"/>
      <c r="C604" s="10"/>
      <c r="D604" s="10"/>
      <c r="E604" s="10"/>
      <c r="F604" s="10"/>
      <c r="G604" s="10"/>
      <c r="H604" s="10"/>
      <c r="I604" s="10"/>
      <c r="J604" s="10"/>
      <c r="R604" s="3"/>
      <c r="T604" s="19"/>
      <c r="U604" s="19"/>
      <c r="V604" s="19"/>
    </row>
    <row r="605" spans="1:22" x14ac:dyDescent="0.3">
      <c r="A605" s="11" t="s">
        <v>12</v>
      </c>
      <c r="B605" s="12">
        <v>16759.153999999999</v>
      </c>
      <c r="C605" s="12">
        <v>102977.32</v>
      </c>
      <c r="D605" s="12">
        <v>158688.853</v>
      </c>
      <c r="E605" s="12">
        <v>122450.258</v>
      </c>
      <c r="F605" s="12">
        <v>138857.07</v>
      </c>
      <c r="G605" s="12">
        <v>127576.19500000001</v>
      </c>
      <c r="H605" s="12">
        <v>135625.56200000001</v>
      </c>
      <c r="I605" s="12">
        <v>126234.295</v>
      </c>
      <c r="J605" s="12">
        <v>88021.823999999993</v>
      </c>
      <c r="R605" s="18"/>
      <c r="T605" s="19"/>
      <c r="U605" s="19"/>
      <c r="V605" s="19"/>
    </row>
    <row r="606" spans="1:22" x14ac:dyDescent="0.3">
      <c r="A606" s="14" t="s">
        <v>13</v>
      </c>
      <c r="B606" s="15">
        <v>-55266.233999999997</v>
      </c>
      <c r="C606" s="15">
        <v>5784.143</v>
      </c>
      <c r="D606" s="15">
        <v>132480.59299999999</v>
      </c>
      <c r="E606" s="15">
        <v>29893.028999999999</v>
      </c>
      <c r="F606" s="15">
        <v>1491.653</v>
      </c>
      <c r="G606" s="15">
        <v>22325.212</v>
      </c>
      <c r="H606" s="15">
        <v>1072.5229999999999</v>
      </c>
      <c r="I606" s="15">
        <v>184512.33199999999</v>
      </c>
      <c r="J606" s="15">
        <v>63916.966999999997</v>
      </c>
      <c r="R606" s="18"/>
      <c r="T606" s="19"/>
      <c r="U606" s="19"/>
      <c r="V606" s="19"/>
    </row>
    <row r="607" spans="1:22" x14ac:dyDescent="0.3">
      <c r="A607" s="14" t="s">
        <v>14</v>
      </c>
      <c r="B607" s="15">
        <v>-38507.08</v>
      </c>
      <c r="C607" s="15">
        <v>108761.463</v>
      </c>
      <c r="D607" s="15">
        <v>291169.446</v>
      </c>
      <c r="E607" s="15">
        <v>152343.28700000001</v>
      </c>
      <c r="F607" s="15">
        <v>140348.723</v>
      </c>
      <c r="G607" s="15">
        <v>149901.40700000001</v>
      </c>
      <c r="H607" s="15">
        <v>136698.08499999999</v>
      </c>
      <c r="I607" s="15">
        <v>310746.62699999998</v>
      </c>
      <c r="J607" s="15">
        <v>151938.791</v>
      </c>
      <c r="R607" s="18"/>
      <c r="T607" s="19"/>
      <c r="U607" s="19"/>
      <c r="V607" s="19"/>
    </row>
    <row r="608" spans="1:22" x14ac:dyDescent="0.3">
      <c r="A608" s="14" t="s">
        <v>15</v>
      </c>
      <c r="B608" s="15">
        <v>141484.4</v>
      </c>
      <c r="C608" s="15">
        <v>-13030.819</v>
      </c>
      <c r="D608" s="15">
        <v>-168719.18799999999</v>
      </c>
      <c r="E608" s="15">
        <v>-13486.217000000001</v>
      </c>
      <c r="F608" s="15">
        <v>-12772.528</v>
      </c>
      <c r="G608" s="15">
        <v>-14275.844999999999</v>
      </c>
      <c r="H608" s="15">
        <v>-10463.790000000001</v>
      </c>
      <c r="I608" s="15">
        <v>-222724.80300000001</v>
      </c>
      <c r="J608" s="15">
        <v>-37323.654999999999</v>
      </c>
      <c r="R608" s="18"/>
      <c r="T608" s="19"/>
      <c r="U608" s="19"/>
      <c r="V608" s="19"/>
    </row>
    <row r="609" spans="1:22" x14ac:dyDescent="0.3">
      <c r="A609" s="16" t="s">
        <v>16</v>
      </c>
      <c r="B609" s="17">
        <v>102977.32</v>
      </c>
      <c r="C609" s="17">
        <v>95730.644</v>
      </c>
      <c r="D609" s="17">
        <v>122450.258</v>
      </c>
      <c r="E609" s="17">
        <v>138857.07</v>
      </c>
      <c r="F609" s="17">
        <v>127576.19500000001</v>
      </c>
      <c r="G609" s="17">
        <v>135625.56200000001</v>
      </c>
      <c r="H609" s="17">
        <v>126234.295</v>
      </c>
      <c r="I609" s="17">
        <v>88021.823999999993</v>
      </c>
      <c r="J609" s="17">
        <v>114615.136</v>
      </c>
      <c r="R609" s="18"/>
      <c r="T609" s="19"/>
      <c r="U609" s="19"/>
      <c r="V609" s="19"/>
    </row>
    <row r="610" spans="1:22" ht="12.75" customHeight="1" x14ac:dyDescent="0.3">
      <c r="A610" s="6" t="s">
        <v>117</v>
      </c>
      <c r="B610" s="10"/>
      <c r="C610" s="10"/>
      <c r="D610" s="10"/>
      <c r="E610" s="10"/>
      <c r="F610" s="10"/>
      <c r="G610" s="10"/>
      <c r="H610" s="10"/>
      <c r="I610" s="10"/>
      <c r="J610" s="10"/>
      <c r="R610" s="3"/>
      <c r="T610" s="19"/>
      <c r="U610" s="19"/>
      <c r="V610" s="19"/>
    </row>
    <row r="611" spans="1:22" x14ac:dyDescent="0.3">
      <c r="A611" s="11" t="s">
        <v>12</v>
      </c>
      <c r="B611" s="12">
        <v>5867.317</v>
      </c>
      <c r="C611" s="12">
        <v>-13449.014999999999</v>
      </c>
      <c r="D611" s="12">
        <v>-25950.602999999999</v>
      </c>
      <c r="E611" s="12">
        <v>-29339.43</v>
      </c>
      <c r="F611" s="12">
        <v>47438.381000000001</v>
      </c>
      <c r="G611" s="12">
        <v>47438.381000000001</v>
      </c>
      <c r="H611" s="12">
        <v>111191.011</v>
      </c>
      <c r="I611" s="12">
        <v>127499.359</v>
      </c>
      <c r="J611" s="12">
        <v>127615.35</v>
      </c>
      <c r="R611" s="18"/>
      <c r="T611" s="19"/>
      <c r="U611" s="19"/>
      <c r="V611" s="19"/>
    </row>
    <row r="612" spans="1:22" x14ac:dyDescent="0.3">
      <c r="A612" s="14" t="s">
        <v>13</v>
      </c>
      <c r="B612" s="15">
        <v>10039.261</v>
      </c>
      <c r="C612" s="15">
        <v>6072.5140000000001</v>
      </c>
      <c r="D612" s="15">
        <v>7633.5820000000003</v>
      </c>
      <c r="E612" s="15">
        <v>84250</v>
      </c>
      <c r="F612" s="15"/>
      <c r="G612" s="15">
        <v>119555.10400000001</v>
      </c>
      <c r="H612" s="15">
        <v>27899.812000000002</v>
      </c>
      <c r="I612" s="15">
        <v>16807.429</v>
      </c>
      <c r="J612" s="15">
        <v>59023.74</v>
      </c>
      <c r="R612" s="18"/>
      <c r="T612" s="19"/>
      <c r="U612" s="19"/>
      <c r="V612" s="19"/>
    </row>
    <row r="613" spans="1:22" x14ac:dyDescent="0.3">
      <c r="A613" s="14" t="s">
        <v>14</v>
      </c>
      <c r="B613" s="15">
        <v>15906.578</v>
      </c>
      <c r="C613" s="15">
        <v>-7376.5010000000002</v>
      </c>
      <c r="D613" s="15">
        <v>-18317.021000000001</v>
      </c>
      <c r="E613" s="15">
        <v>54910.57</v>
      </c>
      <c r="F613" s="15">
        <v>47438.381000000001</v>
      </c>
      <c r="G613" s="15">
        <v>166993.48499999999</v>
      </c>
      <c r="H613" s="15">
        <v>139090.823</v>
      </c>
      <c r="I613" s="15">
        <v>144306.788</v>
      </c>
      <c r="J613" s="15">
        <v>186639.09</v>
      </c>
      <c r="R613" s="18"/>
      <c r="T613" s="19"/>
      <c r="U613" s="19"/>
      <c r="V613" s="19"/>
    </row>
    <row r="614" spans="1:22" x14ac:dyDescent="0.3">
      <c r="A614" s="14" t="s">
        <v>15</v>
      </c>
      <c r="B614" s="15">
        <v>-29352.717000000001</v>
      </c>
      <c r="C614" s="15">
        <v>-18270.881000000001</v>
      </c>
      <c r="D614" s="15">
        <v>-11022.409</v>
      </c>
      <c r="E614" s="15">
        <v>-7472.1890000000003</v>
      </c>
      <c r="F614" s="15"/>
      <c r="G614" s="15">
        <v>-55802.474999999999</v>
      </c>
      <c r="H614" s="15">
        <v>-11591.087</v>
      </c>
      <c r="I614" s="15">
        <v>-16691.437999999998</v>
      </c>
      <c r="J614" s="15">
        <v>-22921.085999999999</v>
      </c>
      <c r="R614" s="18"/>
      <c r="T614" s="19"/>
      <c r="U614" s="19"/>
      <c r="V614" s="19"/>
    </row>
    <row r="615" spans="1:22" x14ac:dyDescent="0.3">
      <c r="A615" s="16" t="s">
        <v>16</v>
      </c>
      <c r="B615" s="17">
        <v>-13446.138999999999</v>
      </c>
      <c r="C615" s="17">
        <v>-25647.382000000001</v>
      </c>
      <c r="D615" s="17">
        <v>-29339.43</v>
      </c>
      <c r="E615" s="17">
        <v>47438.381000000001</v>
      </c>
      <c r="F615" s="17">
        <v>47438.381000000001</v>
      </c>
      <c r="G615" s="17">
        <v>111191.01</v>
      </c>
      <c r="H615" s="17">
        <v>127499.736</v>
      </c>
      <c r="I615" s="17">
        <v>127615.35</v>
      </c>
      <c r="J615" s="17">
        <v>163718.00399999999</v>
      </c>
      <c r="R615" s="18"/>
      <c r="T615" s="19"/>
      <c r="U615" s="19"/>
      <c r="V615" s="19"/>
    </row>
    <row r="616" spans="1:22" ht="12.75" customHeight="1" x14ac:dyDescent="0.3">
      <c r="A616" s="6" t="s">
        <v>118</v>
      </c>
      <c r="B616" s="10"/>
      <c r="C616" s="10"/>
      <c r="D616" s="10"/>
      <c r="E616" s="10"/>
      <c r="F616" s="10"/>
      <c r="G616" s="10"/>
      <c r="H616" s="10"/>
      <c r="I616" s="10"/>
      <c r="J616" s="10"/>
      <c r="R616" s="3"/>
      <c r="T616" s="19"/>
      <c r="U616" s="19"/>
      <c r="V616" s="19"/>
    </row>
    <row r="617" spans="1:22" x14ac:dyDescent="0.3">
      <c r="A617" s="11" t="s">
        <v>12</v>
      </c>
      <c r="B617" s="12"/>
      <c r="C617" s="12">
        <v>-41303.027999999998</v>
      </c>
      <c r="D617" s="12">
        <v>175501.67600000001</v>
      </c>
      <c r="E617" s="12">
        <v>-91305.837</v>
      </c>
      <c r="F617" s="12">
        <v>-137817.44399999999</v>
      </c>
      <c r="G617" s="12">
        <v>-164573.70499999999</v>
      </c>
      <c r="H617" s="12">
        <v>-216443.14300000001</v>
      </c>
      <c r="I617" s="12">
        <v>-247252.42199999999</v>
      </c>
      <c r="J617" s="12">
        <v>-279956.82799999998</v>
      </c>
      <c r="R617" s="18"/>
      <c r="T617" s="19"/>
      <c r="U617" s="19"/>
      <c r="V617" s="19"/>
    </row>
    <row r="618" spans="1:22" x14ac:dyDescent="0.3">
      <c r="A618" s="14" t="s">
        <v>13</v>
      </c>
      <c r="B618" s="15"/>
      <c r="C618" s="15">
        <v>-410148.12699999998</v>
      </c>
      <c r="D618" s="15">
        <v>410148.12699999998</v>
      </c>
      <c r="E618" s="15"/>
      <c r="F618" s="15"/>
      <c r="G618" s="15"/>
      <c r="H618" s="15"/>
      <c r="I618" s="15"/>
      <c r="J618" s="15"/>
      <c r="R618" s="18"/>
      <c r="T618" s="19"/>
      <c r="U618" s="19"/>
      <c r="V618" s="19"/>
    </row>
    <row r="619" spans="1:22" x14ac:dyDescent="0.3">
      <c r="A619" s="14" t="s">
        <v>14</v>
      </c>
      <c r="B619" s="15"/>
      <c r="C619" s="15">
        <v>-451451.15500000003</v>
      </c>
      <c r="D619" s="15">
        <v>585649.80299999996</v>
      </c>
      <c r="E619" s="15">
        <v>-91305.837</v>
      </c>
      <c r="F619" s="15">
        <v>-137817.44399999999</v>
      </c>
      <c r="G619" s="15">
        <v>-164573.70499999999</v>
      </c>
      <c r="H619" s="15">
        <v>-216443.14300000001</v>
      </c>
      <c r="I619" s="15">
        <v>-247252.42199999999</v>
      </c>
      <c r="J619" s="15">
        <v>-279956.82799999998</v>
      </c>
      <c r="R619" s="18"/>
      <c r="T619" s="19"/>
      <c r="U619" s="19"/>
      <c r="V619" s="19"/>
    </row>
    <row r="620" spans="1:22" x14ac:dyDescent="0.3">
      <c r="A620" s="14" t="s">
        <v>15</v>
      </c>
      <c r="B620" s="15">
        <v>-36421.802000000003</v>
      </c>
      <c r="C620" s="15">
        <v>602129.39099999995</v>
      </c>
      <c r="D620" s="15">
        <v>-676955.64</v>
      </c>
      <c r="E620" s="15">
        <v>-46511.607000000004</v>
      </c>
      <c r="F620" s="15">
        <v>-26756.260999999999</v>
      </c>
      <c r="G620" s="15">
        <v>-51869.438000000002</v>
      </c>
      <c r="H620" s="15">
        <v>-30809.278999999999</v>
      </c>
      <c r="I620" s="15">
        <v>-32704.405999999999</v>
      </c>
      <c r="J620" s="15">
        <v>-28919.988000000001</v>
      </c>
      <c r="R620" s="18"/>
      <c r="T620" s="19"/>
      <c r="U620" s="19"/>
      <c r="V620" s="19"/>
    </row>
    <row r="621" spans="1:22" x14ac:dyDescent="0.3">
      <c r="A621" s="16" t="s">
        <v>16</v>
      </c>
      <c r="B621" s="17">
        <v>-36421.802000000003</v>
      </c>
      <c r="C621" s="17">
        <v>150678.236</v>
      </c>
      <c r="D621" s="17">
        <v>-91305.837</v>
      </c>
      <c r="E621" s="17">
        <v>-137817.44399999999</v>
      </c>
      <c r="F621" s="17">
        <v>-164573.70499999999</v>
      </c>
      <c r="G621" s="17">
        <v>-216443.14300000001</v>
      </c>
      <c r="H621" s="17">
        <v>-247252.42199999999</v>
      </c>
      <c r="I621" s="17">
        <v>-279956.82799999998</v>
      </c>
      <c r="J621" s="17">
        <v>-308876.81599999999</v>
      </c>
      <c r="R621" s="18"/>
      <c r="T621" s="19"/>
      <c r="U621" s="19"/>
      <c r="V621" s="19"/>
    </row>
    <row r="622" spans="1:22" ht="12.75" customHeight="1" x14ac:dyDescent="0.3">
      <c r="A622" s="6" t="s">
        <v>119</v>
      </c>
      <c r="B622" s="10"/>
      <c r="C622" s="10"/>
      <c r="D622" s="10"/>
      <c r="E622" s="10"/>
      <c r="F622" s="10"/>
      <c r="G622" s="10"/>
      <c r="H622" s="10"/>
      <c r="I622" s="10"/>
      <c r="J622" s="10"/>
      <c r="R622" s="3"/>
      <c r="T622" s="19"/>
      <c r="U622" s="19"/>
      <c r="V622" s="19"/>
    </row>
    <row r="623" spans="1:22" x14ac:dyDescent="0.3">
      <c r="A623" s="11" t="s">
        <v>12</v>
      </c>
      <c r="B623" s="12">
        <v>26790.567999999999</v>
      </c>
      <c r="C623" s="12">
        <v>31883.308000000001</v>
      </c>
      <c r="D623" s="12">
        <v>42004.936000000002</v>
      </c>
      <c r="E623" s="12">
        <v>49856.368999999999</v>
      </c>
      <c r="F623" s="12">
        <v>30024.847000000002</v>
      </c>
      <c r="G623" s="12">
        <v>24954.513999999999</v>
      </c>
      <c r="H623" s="12">
        <v>59342.959000000003</v>
      </c>
      <c r="I623" s="12">
        <v>37538.110999999997</v>
      </c>
      <c r="J623" s="12">
        <v>26219.262999999999</v>
      </c>
      <c r="R623" s="18"/>
      <c r="T623" s="19"/>
      <c r="U623" s="19"/>
      <c r="V623" s="19"/>
    </row>
    <row r="624" spans="1:22" x14ac:dyDescent="0.3">
      <c r="A624" s="14" t="s">
        <v>13</v>
      </c>
      <c r="B624" s="15">
        <v>141925.50899999999</v>
      </c>
      <c r="C624" s="15">
        <v>82730.286999999997</v>
      </c>
      <c r="D624" s="15">
        <v>73714.77</v>
      </c>
      <c r="E624" s="15">
        <v>64962.953999999998</v>
      </c>
      <c r="F624" s="15">
        <v>52785.434999999998</v>
      </c>
      <c r="G624" s="15">
        <v>146732.40299999999</v>
      </c>
      <c r="H624" s="15">
        <v>46829.199000000001</v>
      </c>
      <c r="I624" s="15">
        <v>44790.09</v>
      </c>
      <c r="J624" s="15">
        <v>174698.56200000001</v>
      </c>
      <c r="R624" s="18"/>
      <c r="T624" s="19"/>
      <c r="U624" s="19"/>
      <c r="V624" s="19"/>
    </row>
    <row r="625" spans="1:22" x14ac:dyDescent="0.3">
      <c r="A625" s="14" t="s">
        <v>14</v>
      </c>
      <c r="B625" s="15">
        <v>168716.07699999999</v>
      </c>
      <c r="C625" s="15">
        <v>114613.595</v>
      </c>
      <c r="D625" s="15">
        <v>115719.70600000001</v>
      </c>
      <c r="E625" s="15">
        <v>114819.323</v>
      </c>
      <c r="F625" s="15">
        <v>82810.282000000007</v>
      </c>
      <c r="G625" s="15">
        <v>171686.91699999999</v>
      </c>
      <c r="H625" s="15">
        <v>106172.158</v>
      </c>
      <c r="I625" s="15">
        <v>82328.201000000001</v>
      </c>
      <c r="J625" s="15">
        <v>200917.82500000001</v>
      </c>
      <c r="R625" s="18"/>
      <c r="T625" s="19"/>
      <c r="U625" s="19"/>
      <c r="V625" s="19"/>
    </row>
    <row r="626" spans="1:22" x14ac:dyDescent="0.3">
      <c r="A626" s="14" t="s">
        <v>15</v>
      </c>
      <c r="B626" s="15">
        <v>-136843.85999999999</v>
      </c>
      <c r="C626" s="15">
        <v>-72608.659</v>
      </c>
      <c r="D626" s="15">
        <v>-65863.337</v>
      </c>
      <c r="E626" s="15">
        <v>-84794.475999999995</v>
      </c>
      <c r="F626" s="15">
        <v>-57855.767999999996</v>
      </c>
      <c r="G626" s="15">
        <v>-112343.958</v>
      </c>
      <c r="H626" s="15">
        <v>-68634.047000000006</v>
      </c>
      <c r="I626" s="15">
        <v>-55673.900999999998</v>
      </c>
      <c r="J626" s="15">
        <v>-117753.192</v>
      </c>
      <c r="R626" s="18"/>
      <c r="T626" s="19"/>
      <c r="U626" s="19"/>
      <c r="V626" s="19"/>
    </row>
    <row r="627" spans="1:22" x14ac:dyDescent="0.3">
      <c r="A627" s="16" t="s">
        <v>16</v>
      </c>
      <c r="B627" s="17">
        <v>31872.217000000001</v>
      </c>
      <c r="C627" s="17">
        <v>42004.936000000002</v>
      </c>
      <c r="D627" s="17">
        <v>49856.368999999999</v>
      </c>
      <c r="E627" s="17">
        <v>30024.847000000002</v>
      </c>
      <c r="F627" s="17">
        <v>24954.513999999999</v>
      </c>
      <c r="G627" s="17">
        <v>59342.959000000003</v>
      </c>
      <c r="H627" s="17">
        <v>37538.110999999997</v>
      </c>
      <c r="I627" s="17">
        <v>26654.3</v>
      </c>
      <c r="J627" s="17">
        <v>83164.633000000002</v>
      </c>
      <c r="R627" s="18"/>
      <c r="T627" s="19"/>
      <c r="U627" s="19"/>
      <c r="V627" s="19"/>
    </row>
    <row r="628" spans="1:22" ht="12.75" customHeight="1" x14ac:dyDescent="0.3">
      <c r="A628" s="6" t="s">
        <v>120</v>
      </c>
      <c r="B628" s="10"/>
      <c r="C628" s="10"/>
      <c r="D628" s="10"/>
      <c r="E628" s="10"/>
      <c r="F628" s="10"/>
      <c r="G628" s="10"/>
      <c r="H628" s="10"/>
      <c r="I628" s="10"/>
      <c r="J628" s="10"/>
      <c r="R628" s="3"/>
      <c r="T628" s="19"/>
      <c r="U628" s="19"/>
      <c r="V628" s="19"/>
    </row>
    <row r="629" spans="1:22" x14ac:dyDescent="0.3">
      <c r="A629" s="11" t="s">
        <v>12</v>
      </c>
      <c r="B629" s="12">
        <v>3877.21</v>
      </c>
      <c r="C629" s="12">
        <v>202841.25200000001</v>
      </c>
      <c r="D629" s="12">
        <v>-43052.069000000003</v>
      </c>
      <c r="E629" s="12">
        <v>169207.394</v>
      </c>
      <c r="F629" s="12">
        <v>-56163.267999999996</v>
      </c>
      <c r="G629" s="12">
        <v>-58633.983999999997</v>
      </c>
      <c r="H629" s="12">
        <v>44715.338000000003</v>
      </c>
      <c r="I629" s="12">
        <v>52121.908000000003</v>
      </c>
      <c r="J629" s="12">
        <v>54997.692000000003</v>
      </c>
      <c r="R629" s="18"/>
      <c r="T629" s="19"/>
      <c r="U629" s="19"/>
      <c r="V629" s="19"/>
    </row>
    <row r="630" spans="1:22" x14ac:dyDescent="0.3">
      <c r="A630" s="14" t="s">
        <v>13</v>
      </c>
      <c r="B630" s="15">
        <v>-33966</v>
      </c>
      <c r="C630" s="15">
        <v>36411</v>
      </c>
      <c r="D630" s="15">
        <v>-22966</v>
      </c>
      <c r="E630" s="15">
        <v>72506.812000000005</v>
      </c>
      <c r="F630" s="15">
        <v>12831.411</v>
      </c>
      <c r="G630" s="15">
        <v>128540.622</v>
      </c>
      <c r="H630" s="15">
        <v>28694.986000000001</v>
      </c>
      <c r="I630" s="15">
        <v>23143.083999999999</v>
      </c>
      <c r="J630" s="15"/>
      <c r="R630" s="18"/>
      <c r="T630" s="19"/>
      <c r="U630" s="19"/>
      <c r="V630" s="19"/>
    </row>
    <row r="631" spans="1:22" x14ac:dyDescent="0.3">
      <c r="A631" s="14" t="s">
        <v>14</v>
      </c>
      <c r="B631" s="15">
        <v>-30088.79</v>
      </c>
      <c r="C631" s="15">
        <v>239252.25200000001</v>
      </c>
      <c r="D631" s="15">
        <v>-66018.069000000003</v>
      </c>
      <c r="E631" s="15">
        <v>241714.20600000001</v>
      </c>
      <c r="F631" s="15">
        <v>-43331.857000000004</v>
      </c>
      <c r="G631" s="15">
        <v>69906.638000000006</v>
      </c>
      <c r="H631" s="15">
        <v>73410.323999999993</v>
      </c>
      <c r="I631" s="15">
        <v>75264.991999999998</v>
      </c>
      <c r="J631" s="15">
        <v>54997.692000000003</v>
      </c>
      <c r="R631" s="18"/>
      <c r="T631" s="19"/>
      <c r="U631" s="19"/>
      <c r="V631" s="19"/>
    </row>
    <row r="632" spans="1:22" x14ac:dyDescent="0.3">
      <c r="A632" s="14" t="s">
        <v>15</v>
      </c>
      <c r="B632" s="15">
        <v>236805.29199999999</v>
      </c>
      <c r="C632" s="15">
        <v>-286179.21100000001</v>
      </c>
      <c r="D632" s="15">
        <v>238317.546</v>
      </c>
      <c r="E632" s="15">
        <v>-297877.47399999999</v>
      </c>
      <c r="F632" s="15">
        <v>-15302.127</v>
      </c>
      <c r="G632" s="15">
        <v>-25191.3</v>
      </c>
      <c r="H632" s="15">
        <v>-21288.416000000001</v>
      </c>
      <c r="I632" s="15">
        <v>-20267.3</v>
      </c>
      <c r="J632" s="15">
        <v>-4900.78</v>
      </c>
      <c r="R632" s="18"/>
      <c r="T632" s="19"/>
      <c r="U632" s="19"/>
      <c r="V632" s="19"/>
    </row>
    <row r="633" spans="1:22" x14ac:dyDescent="0.3">
      <c r="A633" s="16" t="s">
        <v>16</v>
      </c>
      <c r="B633" s="17">
        <v>206716.50200000001</v>
      </c>
      <c r="C633" s="17">
        <v>-46926.959000000003</v>
      </c>
      <c r="D633" s="17">
        <v>172299.47700000001</v>
      </c>
      <c r="E633" s="17">
        <v>-56163.267999999996</v>
      </c>
      <c r="F633" s="17">
        <v>-58633.983999999997</v>
      </c>
      <c r="G633" s="17">
        <v>44715.338000000003</v>
      </c>
      <c r="H633" s="17">
        <v>52121.908000000003</v>
      </c>
      <c r="I633" s="17">
        <v>54997.692000000003</v>
      </c>
      <c r="J633" s="17">
        <v>50096.911999999997</v>
      </c>
      <c r="R633" s="18"/>
      <c r="T633" s="19"/>
      <c r="U633" s="19"/>
      <c r="V633" s="19"/>
    </row>
    <row r="634" spans="1:22" ht="12.75" customHeight="1" x14ac:dyDescent="0.3">
      <c r="A634" s="6" t="s">
        <v>121</v>
      </c>
      <c r="B634" s="10"/>
      <c r="C634" s="10"/>
      <c r="D634" s="10"/>
      <c r="E634" s="10"/>
      <c r="F634" s="10"/>
      <c r="G634" s="10"/>
      <c r="H634" s="10"/>
      <c r="I634" s="10"/>
      <c r="J634" s="10"/>
      <c r="R634" s="3"/>
      <c r="T634" s="19"/>
      <c r="U634" s="19"/>
      <c r="V634" s="19"/>
    </row>
    <row r="635" spans="1:22" x14ac:dyDescent="0.3">
      <c r="A635" s="11" t="s">
        <v>12</v>
      </c>
      <c r="B635" s="12">
        <v>4195.0200000000004</v>
      </c>
      <c r="C635" s="12">
        <v>-3246.29</v>
      </c>
      <c r="D635" s="12">
        <v>-8591.3259999999991</v>
      </c>
      <c r="E635" s="12">
        <v>-25348.897000000001</v>
      </c>
      <c r="F635" s="12">
        <v>-44108.839</v>
      </c>
      <c r="G635" s="12">
        <v>-26253.025000000001</v>
      </c>
      <c r="H635" s="12">
        <v>41620.195</v>
      </c>
      <c r="I635" s="12">
        <v>85650.345000000001</v>
      </c>
      <c r="J635" s="12">
        <v>147443.32</v>
      </c>
      <c r="R635" s="18"/>
      <c r="T635" s="19"/>
      <c r="U635" s="19"/>
      <c r="V635" s="19"/>
    </row>
    <row r="636" spans="1:22" x14ac:dyDescent="0.3">
      <c r="A636" s="14" t="s">
        <v>13</v>
      </c>
      <c r="B636" s="15">
        <v>-7551.6270000000004</v>
      </c>
      <c r="C636" s="15">
        <v>-12661.218999999999</v>
      </c>
      <c r="D636" s="15">
        <v>-16766.026000000002</v>
      </c>
      <c r="E636" s="15">
        <v>-12921.998</v>
      </c>
      <c r="F636" s="15">
        <v>17217.749</v>
      </c>
      <c r="G636" s="15">
        <v>123512.99800000001</v>
      </c>
      <c r="H636" s="15">
        <v>41674.498</v>
      </c>
      <c r="I636" s="15">
        <v>73245.490000000005</v>
      </c>
      <c r="J636" s="15">
        <v>184153.486</v>
      </c>
      <c r="R636" s="18"/>
      <c r="T636" s="19"/>
      <c r="U636" s="19"/>
      <c r="V636" s="19"/>
    </row>
    <row r="637" spans="1:22" x14ac:dyDescent="0.3">
      <c r="A637" s="14" t="s">
        <v>14</v>
      </c>
      <c r="B637" s="15">
        <v>-3356.607</v>
      </c>
      <c r="C637" s="15">
        <v>-15907.509</v>
      </c>
      <c r="D637" s="15">
        <v>-25357.351999999999</v>
      </c>
      <c r="E637" s="15">
        <v>-38270.894999999997</v>
      </c>
      <c r="F637" s="15">
        <v>-26891.09</v>
      </c>
      <c r="G637" s="15">
        <v>97259.972999999998</v>
      </c>
      <c r="H637" s="15">
        <v>83294.692999999999</v>
      </c>
      <c r="I637" s="15">
        <v>158895.83499999999</v>
      </c>
      <c r="J637" s="15">
        <v>331596.80599999998</v>
      </c>
      <c r="R637" s="18"/>
      <c r="T637" s="19"/>
      <c r="U637" s="19"/>
      <c r="V637" s="19"/>
    </row>
    <row r="638" spans="1:22" x14ac:dyDescent="0.3">
      <c r="A638" s="14" t="s">
        <v>15</v>
      </c>
      <c r="B638" s="15">
        <v>122.459</v>
      </c>
      <c r="C638" s="15">
        <v>7316.183</v>
      </c>
      <c r="D638" s="15">
        <v>8.4550000000000001</v>
      </c>
      <c r="E638" s="15">
        <v>-5837.9440000000004</v>
      </c>
      <c r="F638" s="15">
        <v>638.06500000000005</v>
      </c>
      <c r="G638" s="15">
        <v>-55639.777999999998</v>
      </c>
      <c r="H638" s="15">
        <v>2355.652</v>
      </c>
      <c r="I638" s="15">
        <v>-11452.514999999999</v>
      </c>
      <c r="J638" s="15">
        <v>-11878.405000000001</v>
      </c>
      <c r="R638" s="18"/>
      <c r="T638" s="19"/>
      <c r="U638" s="19"/>
      <c r="V638" s="19"/>
    </row>
    <row r="639" spans="1:22" x14ac:dyDescent="0.3">
      <c r="A639" s="16" t="s">
        <v>16</v>
      </c>
      <c r="B639" s="17">
        <v>-3234.1480000000001</v>
      </c>
      <c r="C639" s="17">
        <v>-8591.3259999999991</v>
      </c>
      <c r="D639" s="17">
        <v>-25348.897000000001</v>
      </c>
      <c r="E639" s="17">
        <v>-44108.839</v>
      </c>
      <c r="F639" s="17">
        <v>-26253.025000000001</v>
      </c>
      <c r="G639" s="17">
        <v>41620.195</v>
      </c>
      <c r="H639" s="17">
        <v>85650.345000000001</v>
      </c>
      <c r="I639" s="17">
        <v>147443.32</v>
      </c>
      <c r="J639" s="17">
        <v>319718.40100000001</v>
      </c>
      <c r="R639" s="18"/>
      <c r="T639" s="19"/>
      <c r="U639" s="19"/>
      <c r="V639" s="19"/>
    </row>
    <row r="640" spans="1:22" ht="12.75" customHeight="1" x14ac:dyDescent="0.3">
      <c r="A640" s="6" t="s">
        <v>122</v>
      </c>
      <c r="B640" s="10"/>
      <c r="C640" s="10"/>
      <c r="D640" s="10"/>
      <c r="E640" s="10"/>
      <c r="F640" s="10"/>
      <c r="G640" s="10"/>
      <c r="H640" s="10"/>
      <c r="I640" s="10"/>
      <c r="J640" s="10"/>
      <c r="R640" s="3"/>
      <c r="T640" s="19"/>
      <c r="U640" s="19"/>
      <c r="V640" s="19"/>
    </row>
    <row r="641" spans="1:22" x14ac:dyDescent="0.3">
      <c r="A641" s="11" t="s">
        <v>12</v>
      </c>
      <c r="B641" s="12">
        <v>20433.052</v>
      </c>
      <c r="C641" s="12">
        <v>291598.15500000003</v>
      </c>
      <c r="D641" s="12">
        <v>414520.94900000002</v>
      </c>
      <c r="E641" s="12">
        <v>408581.20199999999</v>
      </c>
      <c r="F641" s="12">
        <v>416367.23300000001</v>
      </c>
      <c r="G641" s="12">
        <v>671074.00199999998</v>
      </c>
      <c r="H641" s="12">
        <v>915904.73400000005</v>
      </c>
      <c r="I641" s="12">
        <v>864341.23699999996</v>
      </c>
      <c r="J641" s="12">
        <v>919549.28599999996</v>
      </c>
      <c r="R641" s="18"/>
      <c r="T641" s="19"/>
      <c r="U641" s="19"/>
      <c r="V641" s="19"/>
    </row>
    <row r="642" spans="1:22" x14ac:dyDescent="0.3">
      <c r="A642" s="14" t="s">
        <v>13</v>
      </c>
      <c r="B642" s="15">
        <v>591988.62600000005</v>
      </c>
      <c r="C642" s="15">
        <v>268932.87099999998</v>
      </c>
      <c r="D642" s="15">
        <v>148271.76</v>
      </c>
      <c r="E642" s="15">
        <v>188133.383</v>
      </c>
      <c r="F642" s="15">
        <v>489677.141</v>
      </c>
      <c r="G642" s="15">
        <v>467444.94</v>
      </c>
      <c r="H642" s="15">
        <v>132934.23000000001</v>
      </c>
      <c r="I642" s="15">
        <v>143084.66699999999</v>
      </c>
      <c r="J642" s="15">
        <v>801837.78300000005</v>
      </c>
      <c r="R642" s="18"/>
      <c r="T642" s="19"/>
      <c r="U642" s="19"/>
      <c r="V642" s="19"/>
    </row>
    <row r="643" spans="1:22" x14ac:dyDescent="0.3">
      <c r="A643" s="14" t="s">
        <v>14</v>
      </c>
      <c r="B643" s="15">
        <v>612421.67799999996</v>
      </c>
      <c r="C643" s="15">
        <v>560531.02599999995</v>
      </c>
      <c r="D643" s="15">
        <v>562792.70900000003</v>
      </c>
      <c r="E643" s="15">
        <v>596714.58499999996</v>
      </c>
      <c r="F643" s="15">
        <v>906044.37399999995</v>
      </c>
      <c r="G643" s="15">
        <v>1138518.942</v>
      </c>
      <c r="H643" s="15">
        <v>1048838.9639999999</v>
      </c>
      <c r="I643" s="15">
        <v>1007425.904</v>
      </c>
      <c r="J643" s="15">
        <v>1721387.0689999999</v>
      </c>
      <c r="R643" s="18"/>
      <c r="T643" s="19"/>
      <c r="U643" s="19"/>
      <c r="V643" s="19"/>
    </row>
    <row r="644" spans="1:22" x14ac:dyDescent="0.3">
      <c r="A644" s="14" t="s">
        <v>15</v>
      </c>
      <c r="B644" s="15">
        <v>-323493.40899999999</v>
      </c>
      <c r="C644" s="15">
        <v>-146010.07699999999</v>
      </c>
      <c r="D644" s="15">
        <v>-154211.50700000001</v>
      </c>
      <c r="E644" s="15">
        <v>-180347.35200000001</v>
      </c>
      <c r="F644" s="15">
        <v>-234970.372</v>
      </c>
      <c r="G644" s="15">
        <v>-222614.20800000001</v>
      </c>
      <c r="H644" s="15">
        <v>-184497.72700000001</v>
      </c>
      <c r="I644" s="15">
        <v>-87876.618000000002</v>
      </c>
      <c r="J644" s="15">
        <v>-291189.96000000002</v>
      </c>
      <c r="R644" s="18"/>
      <c r="T644" s="19"/>
      <c r="U644" s="19"/>
      <c r="V644" s="19"/>
    </row>
    <row r="645" spans="1:22" x14ac:dyDescent="0.3">
      <c r="A645" s="16" t="s">
        <v>16</v>
      </c>
      <c r="B645" s="17">
        <v>288928.26899999997</v>
      </c>
      <c r="C645" s="17">
        <v>414520.94900000002</v>
      </c>
      <c r="D645" s="17">
        <v>408581.20199999999</v>
      </c>
      <c r="E645" s="17">
        <v>416367.23300000001</v>
      </c>
      <c r="F645" s="17">
        <v>671074.00199999998</v>
      </c>
      <c r="G645" s="17">
        <v>915904.73400000005</v>
      </c>
      <c r="H645" s="17">
        <v>864341.23699999996</v>
      </c>
      <c r="I645" s="17">
        <v>919549.28599999996</v>
      </c>
      <c r="J645" s="17">
        <v>1430197.1089999999</v>
      </c>
      <c r="R645" s="18"/>
      <c r="T645" s="19"/>
      <c r="U645" s="19"/>
      <c r="V645" s="19"/>
    </row>
    <row r="646" spans="1:22" ht="12.75" customHeight="1" x14ac:dyDescent="0.3">
      <c r="A646" s="6" t="s">
        <v>123</v>
      </c>
      <c r="B646" s="10"/>
      <c r="C646" s="10"/>
      <c r="D646" s="10"/>
      <c r="E646" s="10"/>
      <c r="F646" s="10"/>
      <c r="G646" s="10"/>
      <c r="H646" s="10"/>
      <c r="I646" s="10"/>
      <c r="J646" s="10"/>
      <c r="R646" s="3"/>
      <c r="T646" s="19"/>
      <c r="U646" s="19"/>
      <c r="V646" s="19"/>
    </row>
    <row r="647" spans="1:22" x14ac:dyDescent="0.3">
      <c r="A647" s="11" t="s">
        <v>12</v>
      </c>
      <c r="B647" s="12">
        <v>15190.891</v>
      </c>
      <c r="C647" s="12">
        <v>74537.782999999996</v>
      </c>
      <c r="D647" s="12">
        <v>81770.536999999997</v>
      </c>
      <c r="E647" s="12">
        <v>86580.975999999995</v>
      </c>
      <c r="F647" s="12">
        <v>71267.206000000006</v>
      </c>
      <c r="G647" s="12">
        <v>177165.375</v>
      </c>
      <c r="H647" s="12">
        <v>255538.72099999999</v>
      </c>
      <c r="I647" s="12">
        <v>276070.63099999999</v>
      </c>
      <c r="J647" s="12">
        <v>291534.87400000001</v>
      </c>
      <c r="R647" s="18"/>
      <c r="T647" s="19"/>
      <c r="U647" s="19"/>
      <c r="V647" s="19"/>
    </row>
    <row r="648" spans="1:22" x14ac:dyDescent="0.3">
      <c r="A648" s="14" t="s">
        <v>13</v>
      </c>
      <c r="B648" s="15">
        <v>-291310.25</v>
      </c>
      <c r="C648" s="15">
        <v>433886.049</v>
      </c>
      <c r="D648" s="15">
        <v>22908.18</v>
      </c>
      <c r="E648" s="15">
        <v>3364.9639999999999</v>
      </c>
      <c r="F648" s="15">
        <v>10494.844999999999</v>
      </c>
      <c r="G648" s="15">
        <v>118594.48299999999</v>
      </c>
      <c r="H648" s="15">
        <v>43413.271000000001</v>
      </c>
      <c r="I648" s="15">
        <v>44649.873</v>
      </c>
      <c r="J648" s="15">
        <v>77638.182000000001</v>
      </c>
      <c r="R648" s="18"/>
      <c r="T648" s="19"/>
      <c r="U648" s="19"/>
      <c r="V648" s="19"/>
    </row>
    <row r="649" spans="1:22" x14ac:dyDescent="0.3">
      <c r="A649" s="14" t="s">
        <v>14</v>
      </c>
      <c r="B649" s="15">
        <v>-276119.359</v>
      </c>
      <c r="C649" s="15">
        <v>508423.83199999999</v>
      </c>
      <c r="D649" s="15">
        <v>104678.717</v>
      </c>
      <c r="E649" s="15">
        <v>89945.94</v>
      </c>
      <c r="F649" s="15">
        <v>81762.051000000007</v>
      </c>
      <c r="G649" s="15">
        <v>295759.85800000001</v>
      </c>
      <c r="H649" s="15">
        <v>298951.99200000003</v>
      </c>
      <c r="I649" s="15">
        <v>320720.50400000002</v>
      </c>
      <c r="J649" s="15">
        <v>369173.05599999998</v>
      </c>
      <c r="R649" s="18"/>
      <c r="T649" s="19"/>
      <c r="U649" s="19"/>
      <c r="V649" s="19"/>
    </row>
    <row r="650" spans="1:22" x14ac:dyDescent="0.3">
      <c r="A650" s="14" t="s">
        <v>15</v>
      </c>
      <c r="B650" s="15">
        <v>365847.73300000001</v>
      </c>
      <c r="C650" s="15">
        <v>-422491.68300000002</v>
      </c>
      <c r="D650" s="15">
        <v>-17713.261999999999</v>
      </c>
      <c r="E650" s="15">
        <v>-18310.887999999999</v>
      </c>
      <c r="F650" s="15">
        <v>-17267.027999999998</v>
      </c>
      <c r="G650" s="15">
        <v>-36719.120000000003</v>
      </c>
      <c r="H650" s="15">
        <v>-22881.361000000001</v>
      </c>
      <c r="I650" s="15">
        <v>-29185.63</v>
      </c>
      <c r="J650" s="15">
        <v>-31615.312000000002</v>
      </c>
      <c r="R650" s="18"/>
      <c r="T650" s="19"/>
      <c r="U650" s="19"/>
      <c r="V650" s="19"/>
    </row>
    <row r="651" spans="1:22" x14ac:dyDescent="0.3">
      <c r="A651" s="16" t="s">
        <v>16</v>
      </c>
      <c r="B651" s="17">
        <v>89728.373999999996</v>
      </c>
      <c r="C651" s="17">
        <v>85932.149000000005</v>
      </c>
      <c r="D651" s="17">
        <v>86965.455000000002</v>
      </c>
      <c r="E651" s="17">
        <v>71635.051999999996</v>
      </c>
      <c r="F651" s="17">
        <v>64495.023000000001</v>
      </c>
      <c r="G651" s="17">
        <v>259040.73800000001</v>
      </c>
      <c r="H651" s="17">
        <v>276070.63099999999</v>
      </c>
      <c r="I651" s="17">
        <v>291534.87400000001</v>
      </c>
      <c r="J651" s="17">
        <v>337557.74400000001</v>
      </c>
      <c r="R651" s="18"/>
      <c r="T651" s="19"/>
      <c r="U651" s="19"/>
      <c r="V651" s="19"/>
    </row>
    <row r="652" spans="1:22" ht="12.75" customHeight="1" x14ac:dyDescent="0.3">
      <c r="A652" s="6" t="s">
        <v>124</v>
      </c>
      <c r="B652" s="10"/>
      <c r="C652" s="10"/>
      <c r="D652" s="10"/>
      <c r="E652" s="10"/>
      <c r="F652" s="10"/>
      <c r="G652" s="10"/>
      <c r="H652" s="10"/>
      <c r="I652" s="10"/>
      <c r="J652" s="10"/>
      <c r="R652" s="3"/>
      <c r="T652" s="19"/>
      <c r="U652" s="19"/>
      <c r="V652" s="19"/>
    </row>
    <row r="653" spans="1:22" x14ac:dyDescent="0.3">
      <c r="A653" s="11" t="s">
        <v>12</v>
      </c>
      <c r="B653" s="12">
        <v>1098.2449999999999</v>
      </c>
      <c r="C653" s="12">
        <v>99446.342999999993</v>
      </c>
      <c r="D653" s="12">
        <v>115400.88</v>
      </c>
      <c r="E653" s="12">
        <v>132818.65</v>
      </c>
      <c r="F653" s="12">
        <v>144543.49400000001</v>
      </c>
      <c r="G653" s="12">
        <v>190774.60399999999</v>
      </c>
      <c r="H653" s="12">
        <v>301623.09499999997</v>
      </c>
      <c r="I653" s="12">
        <v>327659.30099999998</v>
      </c>
      <c r="J653" s="12">
        <v>348369.837</v>
      </c>
      <c r="R653" s="18"/>
      <c r="T653" s="19"/>
      <c r="U653" s="19"/>
      <c r="V653" s="19"/>
    </row>
    <row r="654" spans="1:22" x14ac:dyDescent="0.3">
      <c r="A654" s="14" t="s">
        <v>13</v>
      </c>
      <c r="B654" s="15">
        <v>111674.141</v>
      </c>
      <c r="C654" s="15">
        <v>29379.811000000002</v>
      </c>
      <c r="D654" s="15">
        <v>24733.040000000001</v>
      </c>
      <c r="E654" s="15">
        <v>24045.885999999999</v>
      </c>
      <c r="F654" s="15">
        <v>51178.597000000002</v>
      </c>
      <c r="G654" s="15">
        <v>152127.73699999999</v>
      </c>
      <c r="H654" s="15">
        <v>27017.941999999999</v>
      </c>
      <c r="I654" s="15">
        <v>31826.197</v>
      </c>
      <c r="J654" s="15">
        <v>95517.869000000006</v>
      </c>
      <c r="R654" s="18"/>
      <c r="T654" s="19"/>
      <c r="U654" s="19"/>
      <c r="V654" s="19"/>
    </row>
    <row r="655" spans="1:22" x14ac:dyDescent="0.3">
      <c r="A655" s="14" t="s">
        <v>14</v>
      </c>
      <c r="B655" s="15">
        <v>112772.386</v>
      </c>
      <c r="C655" s="15">
        <v>128826.15399999999</v>
      </c>
      <c r="D655" s="15">
        <v>140133.92000000001</v>
      </c>
      <c r="E655" s="15">
        <v>156864.53599999999</v>
      </c>
      <c r="F655" s="15">
        <v>195722.09099999999</v>
      </c>
      <c r="G655" s="15">
        <v>342902.34100000001</v>
      </c>
      <c r="H655" s="15">
        <v>328641.03700000001</v>
      </c>
      <c r="I655" s="15">
        <v>359485.49800000002</v>
      </c>
      <c r="J655" s="15">
        <v>443887.70600000001</v>
      </c>
      <c r="R655" s="18"/>
      <c r="T655" s="19"/>
      <c r="U655" s="19"/>
      <c r="V655" s="19"/>
    </row>
    <row r="656" spans="1:22" x14ac:dyDescent="0.3">
      <c r="A656" s="14" t="s">
        <v>15</v>
      </c>
      <c r="B656" s="15">
        <v>-13326.043</v>
      </c>
      <c r="C656" s="15">
        <v>-13425.273999999999</v>
      </c>
      <c r="D656" s="15">
        <v>-7315.27</v>
      </c>
      <c r="E656" s="15">
        <v>-12321.041999999999</v>
      </c>
      <c r="F656" s="15">
        <v>-4947.4870000000001</v>
      </c>
      <c r="G656" s="15">
        <v>-41279.245999999999</v>
      </c>
      <c r="H656" s="15">
        <v>-981.73599999999999</v>
      </c>
      <c r="I656" s="15">
        <v>-11115.661</v>
      </c>
      <c r="J656" s="15">
        <v>-20451.597000000002</v>
      </c>
      <c r="R656" s="18"/>
      <c r="T656" s="19"/>
      <c r="U656" s="19"/>
      <c r="V656" s="19"/>
    </row>
    <row r="657" spans="1:22" x14ac:dyDescent="0.3">
      <c r="A657" s="16" t="s">
        <v>16</v>
      </c>
      <c r="B657" s="17">
        <v>99446.342999999993</v>
      </c>
      <c r="C657" s="17">
        <v>115400.88</v>
      </c>
      <c r="D657" s="17">
        <v>132818.65</v>
      </c>
      <c r="E657" s="17">
        <v>144543.49400000001</v>
      </c>
      <c r="F657" s="17">
        <v>190774.60399999999</v>
      </c>
      <c r="G657" s="17">
        <v>301623.09499999997</v>
      </c>
      <c r="H657" s="17">
        <v>327659.30099999998</v>
      </c>
      <c r="I657" s="17">
        <v>348369.837</v>
      </c>
      <c r="J657" s="17">
        <v>423436.109</v>
      </c>
      <c r="R657" s="18"/>
      <c r="T657" s="19"/>
      <c r="U657" s="19"/>
      <c r="V657" s="19"/>
    </row>
    <row r="658" spans="1:22" ht="12.75" customHeight="1" x14ac:dyDescent="0.3">
      <c r="A658" s="6" t="s">
        <v>125</v>
      </c>
      <c r="B658" s="10"/>
      <c r="C658" s="10"/>
      <c r="D658" s="10"/>
      <c r="E658" s="10"/>
      <c r="F658" s="10"/>
      <c r="G658" s="10"/>
      <c r="H658" s="10"/>
      <c r="I658" s="10"/>
      <c r="J658" s="10"/>
      <c r="R658" s="3"/>
      <c r="T658" s="19"/>
      <c r="U658" s="19"/>
      <c r="V658" s="19"/>
    </row>
    <row r="659" spans="1:22" x14ac:dyDescent="0.3">
      <c r="A659" s="11" t="s">
        <v>12</v>
      </c>
      <c r="B659" s="12">
        <v>15305.642</v>
      </c>
      <c r="C659" s="12">
        <v>-714494.37300000002</v>
      </c>
      <c r="D659" s="12">
        <v>-262117.18900000001</v>
      </c>
      <c r="E659" s="12">
        <v>-244242.29699999999</v>
      </c>
      <c r="F659" s="12">
        <v>-264186.19199999998</v>
      </c>
      <c r="G659" s="12">
        <v>-291866.47600000002</v>
      </c>
      <c r="H659" s="12">
        <v>-325020.891</v>
      </c>
      <c r="I659" s="12">
        <v>-340221.495</v>
      </c>
      <c r="J659" s="12">
        <v>-341914.75699999998</v>
      </c>
      <c r="R659" s="18"/>
      <c r="T659" s="19"/>
      <c r="U659" s="19"/>
      <c r="V659" s="19"/>
    </row>
    <row r="660" spans="1:22" x14ac:dyDescent="0.3">
      <c r="A660" s="14" t="s">
        <v>13</v>
      </c>
      <c r="B660" s="15">
        <v>-979017.41200000001</v>
      </c>
      <c r="C660" s="15">
        <v>596576.11499999999</v>
      </c>
      <c r="D660" s="15">
        <v>51131.620999999999</v>
      </c>
      <c r="E660" s="15">
        <v>5832.8410000000003</v>
      </c>
      <c r="F660" s="15">
        <v>-2598.4670000000001</v>
      </c>
      <c r="G660" s="15">
        <v>22399.553</v>
      </c>
      <c r="H660" s="15">
        <v>7779.09</v>
      </c>
      <c r="I660" s="15">
        <v>16388.017</v>
      </c>
      <c r="J660" s="15">
        <v>76582.34</v>
      </c>
      <c r="R660" s="18"/>
      <c r="T660" s="19"/>
      <c r="U660" s="19"/>
      <c r="V660" s="19"/>
    </row>
    <row r="661" spans="1:22" x14ac:dyDescent="0.3">
      <c r="A661" s="14" t="s">
        <v>14</v>
      </c>
      <c r="B661" s="15">
        <v>-963711.77</v>
      </c>
      <c r="C661" s="15">
        <v>-117918.258</v>
      </c>
      <c r="D661" s="15">
        <v>-210985.568</v>
      </c>
      <c r="E661" s="15">
        <v>-238409.45600000001</v>
      </c>
      <c r="F661" s="15">
        <v>-266784.65899999999</v>
      </c>
      <c r="G661" s="15">
        <v>-269466.92300000001</v>
      </c>
      <c r="H661" s="15">
        <v>-317241.80099999998</v>
      </c>
      <c r="I661" s="15">
        <v>-323833.478</v>
      </c>
      <c r="J661" s="15">
        <v>-265332.41700000002</v>
      </c>
      <c r="R661" s="18"/>
      <c r="T661" s="19"/>
      <c r="U661" s="19"/>
      <c r="V661" s="19"/>
    </row>
    <row r="662" spans="1:22" x14ac:dyDescent="0.3">
      <c r="A662" s="14" t="s">
        <v>15</v>
      </c>
      <c r="B662" s="15">
        <v>260107.622</v>
      </c>
      <c r="C662" s="15">
        <v>-143834.85999999999</v>
      </c>
      <c r="D662" s="15">
        <v>-32804.692999999999</v>
      </c>
      <c r="E662" s="15">
        <v>-25399.578000000001</v>
      </c>
      <c r="F662" s="15">
        <v>-24786.11</v>
      </c>
      <c r="G662" s="15">
        <v>-55096.129000000001</v>
      </c>
      <c r="H662" s="15">
        <v>-22544.646000000001</v>
      </c>
      <c r="I662" s="15">
        <v>-17591.164000000001</v>
      </c>
      <c r="J662" s="15">
        <v>-38524.595000000001</v>
      </c>
      <c r="R662" s="18"/>
      <c r="T662" s="19"/>
      <c r="U662" s="19"/>
      <c r="V662" s="19"/>
    </row>
    <row r="663" spans="1:22" x14ac:dyDescent="0.3">
      <c r="A663" s="16" t="s">
        <v>16</v>
      </c>
      <c r="B663" s="17">
        <v>-703604.14800000004</v>
      </c>
      <c r="C663" s="17">
        <v>-261753.11799999999</v>
      </c>
      <c r="D663" s="17">
        <v>-243790.261</v>
      </c>
      <c r="E663" s="17">
        <v>-263809.03399999999</v>
      </c>
      <c r="F663" s="17">
        <v>-291570.76899999997</v>
      </c>
      <c r="G663" s="17">
        <v>-324563.05200000003</v>
      </c>
      <c r="H663" s="17">
        <v>-339786.44699999999</v>
      </c>
      <c r="I663" s="17">
        <v>-341424.64199999999</v>
      </c>
      <c r="J663" s="17">
        <v>-303857.01199999999</v>
      </c>
      <c r="R663" s="18"/>
      <c r="T663" s="19"/>
      <c r="U663" s="19"/>
      <c r="V663" s="19"/>
    </row>
    <row r="664" spans="1:22" ht="12.75" customHeight="1" x14ac:dyDescent="0.3">
      <c r="A664" s="6" t="s">
        <v>126</v>
      </c>
      <c r="B664" s="10"/>
      <c r="C664" s="10"/>
      <c r="D664" s="10"/>
      <c r="E664" s="10"/>
      <c r="F664" s="10"/>
      <c r="G664" s="10"/>
      <c r="H664" s="10"/>
      <c r="I664" s="10"/>
      <c r="J664" s="10"/>
      <c r="R664" s="3"/>
      <c r="T664" s="19"/>
      <c r="U664" s="19"/>
      <c r="V664" s="19"/>
    </row>
    <row r="665" spans="1:22" x14ac:dyDescent="0.3">
      <c r="A665" s="11" t="s">
        <v>12</v>
      </c>
      <c r="B665" s="12">
        <v>-357.14</v>
      </c>
      <c r="C665" s="12">
        <v>214335.1</v>
      </c>
      <c r="D665" s="12">
        <v>194863.41</v>
      </c>
      <c r="E665" s="12">
        <v>220211.21599999999</v>
      </c>
      <c r="F665" s="12">
        <v>124796.253</v>
      </c>
      <c r="G665" s="12">
        <v>107030.961</v>
      </c>
      <c r="H665" s="12">
        <v>77234.055999999997</v>
      </c>
      <c r="I665" s="12">
        <v>115853.06200000001</v>
      </c>
      <c r="J665" s="12">
        <v>88805.808999999994</v>
      </c>
      <c r="R665" s="18"/>
      <c r="T665" s="19"/>
      <c r="U665" s="19"/>
      <c r="V665" s="19"/>
    </row>
    <row r="666" spans="1:22" x14ac:dyDescent="0.3">
      <c r="A666" s="14" t="s">
        <v>13</v>
      </c>
      <c r="B666" s="15">
        <v>140817.19200000001</v>
      </c>
      <c r="C666" s="15">
        <v>19.756</v>
      </c>
      <c r="D666" s="15">
        <v>65041.982000000004</v>
      </c>
      <c r="E666" s="15">
        <v>-75776.248000000007</v>
      </c>
      <c r="F666" s="15">
        <v>21.251999999999999</v>
      </c>
      <c r="G666" s="15">
        <v>-19997.697</v>
      </c>
      <c r="H666" s="15">
        <v>75380.769</v>
      </c>
      <c r="I666" s="15">
        <v>16.321999999999999</v>
      </c>
      <c r="J666" s="15">
        <v>35024.953999999998</v>
      </c>
      <c r="R666" s="18"/>
      <c r="T666" s="19"/>
      <c r="U666" s="19"/>
      <c r="V666" s="19"/>
    </row>
    <row r="667" spans="1:22" x14ac:dyDescent="0.3">
      <c r="A667" s="14" t="s">
        <v>14</v>
      </c>
      <c r="B667" s="15">
        <v>140460.052</v>
      </c>
      <c r="C667" s="15">
        <v>214354.856</v>
      </c>
      <c r="D667" s="15">
        <v>259905.39199999999</v>
      </c>
      <c r="E667" s="15">
        <v>144434.96799999999</v>
      </c>
      <c r="F667" s="15">
        <v>124817.505</v>
      </c>
      <c r="G667" s="15">
        <v>87033.263999999996</v>
      </c>
      <c r="H667" s="15">
        <v>152614.82500000001</v>
      </c>
      <c r="I667" s="15">
        <v>115869.38400000001</v>
      </c>
      <c r="J667" s="15">
        <v>123830.76300000001</v>
      </c>
      <c r="R667" s="18"/>
      <c r="T667" s="19"/>
      <c r="U667" s="19"/>
      <c r="V667" s="19"/>
    </row>
    <row r="668" spans="1:22" x14ac:dyDescent="0.3">
      <c r="A668" s="14" t="s">
        <v>15</v>
      </c>
      <c r="B668" s="15">
        <v>-20987.918000000001</v>
      </c>
      <c r="C668" s="15">
        <v>-19465.418000000001</v>
      </c>
      <c r="D668" s="15">
        <v>-40077.343999999997</v>
      </c>
      <c r="E668" s="15">
        <v>-19638.715</v>
      </c>
      <c r="F668" s="15">
        <v>-17786.544000000002</v>
      </c>
      <c r="G668" s="15">
        <v>-9799.2080000000005</v>
      </c>
      <c r="H668" s="15">
        <v>-36761.762999999999</v>
      </c>
      <c r="I668" s="15">
        <v>-27063.575000000001</v>
      </c>
      <c r="J668" s="15">
        <v>-14864.861999999999</v>
      </c>
      <c r="R668" s="18"/>
      <c r="T668" s="19"/>
      <c r="U668" s="19"/>
      <c r="V668" s="19"/>
    </row>
    <row r="669" spans="1:22" x14ac:dyDescent="0.3">
      <c r="A669" s="16" t="s">
        <v>16</v>
      </c>
      <c r="B669" s="17">
        <v>119472.13400000001</v>
      </c>
      <c r="C669" s="17">
        <v>194889.43799999999</v>
      </c>
      <c r="D669" s="17">
        <v>219828.04800000001</v>
      </c>
      <c r="E669" s="17">
        <v>124796.253</v>
      </c>
      <c r="F669" s="17">
        <v>107030.961</v>
      </c>
      <c r="G669" s="17">
        <v>77234.055999999997</v>
      </c>
      <c r="H669" s="17">
        <v>115853.06200000001</v>
      </c>
      <c r="I669" s="17">
        <v>88805.808999999994</v>
      </c>
      <c r="J669" s="17">
        <v>108965.901</v>
      </c>
      <c r="R669" s="18"/>
      <c r="T669" s="19"/>
      <c r="U669" s="19"/>
      <c r="V669" s="19"/>
    </row>
    <row r="670" spans="1:22" ht="12.75" customHeight="1" x14ac:dyDescent="0.3">
      <c r="A670" s="6" t="s">
        <v>127</v>
      </c>
      <c r="B670" s="10"/>
      <c r="C670" s="10"/>
      <c r="D670" s="10"/>
      <c r="E670" s="10"/>
      <c r="F670" s="10"/>
      <c r="G670" s="10"/>
      <c r="H670" s="10"/>
      <c r="I670" s="10"/>
      <c r="J670" s="10"/>
      <c r="R670" s="3"/>
      <c r="T670" s="19"/>
      <c r="U670" s="19"/>
      <c r="V670" s="19"/>
    </row>
    <row r="671" spans="1:22" x14ac:dyDescent="0.3">
      <c r="A671" s="11" t="s">
        <v>12</v>
      </c>
      <c r="B671" s="12"/>
      <c r="C671" s="12">
        <v>55178.427000000003</v>
      </c>
      <c r="D671" s="12">
        <v>-158595.05499999999</v>
      </c>
      <c r="E671" s="12">
        <v>-254363.86499999999</v>
      </c>
      <c r="F671" s="12">
        <v>308113.99</v>
      </c>
      <c r="G671" s="12">
        <v>314437.24300000002</v>
      </c>
      <c r="H671" s="12">
        <v>773640.63300000003</v>
      </c>
      <c r="I671" s="12">
        <v>695483.22400000005</v>
      </c>
      <c r="J671" s="12">
        <v>720043.96100000001</v>
      </c>
      <c r="R671" s="18"/>
      <c r="T671" s="19"/>
      <c r="U671" s="19"/>
      <c r="V671" s="19"/>
    </row>
    <row r="672" spans="1:22" x14ac:dyDescent="0.3">
      <c r="A672" s="14" t="s">
        <v>13</v>
      </c>
      <c r="B672" s="15"/>
      <c r="C672" s="15">
        <v>-2315721.9530000002</v>
      </c>
      <c r="D672" s="15"/>
      <c r="E672" s="15">
        <v>2734764.5869999998</v>
      </c>
      <c r="F672" s="15">
        <v>6171.86</v>
      </c>
      <c r="G672" s="15">
        <v>466214.78700000001</v>
      </c>
      <c r="H672" s="15">
        <v>28879.925999999999</v>
      </c>
      <c r="I672" s="15">
        <v>27276.137999999999</v>
      </c>
      <c r="J672" s="15">
        <v>222186.47099999999</v>
      </c>
      <c r="R672" s="18"/>
      <c r="T672" s="19"/>
      <c r="U672" s="19"/>
      <c r="V672" s="19"/>
    </row>
    <row r="673" spans="1:22" x14ac:dyDescent="0.3">
      <c r="A673" s="14" t="s">
        <v>14</v>
      </c>
      <c r="B673" s="15"/>
      <c r="C673" s="15">
        <v>-2260543.5260000001</v>
      </c>
      <c r="D673" s="15">
        <v>-158595.05499999999</v>
      </c>
      <c r="E673" s="15">
        <v>2480400.7220000001</v>
      </c>
      <c r="F673" s="15">
        <v>314285.84999999998</v>
      </c>
      <c r="G673" s="15">
        <v>780652.03</v>
      </c>
      <c r="H673" s="15">
        <v>802520.55900000001</v>
      </c>
      <c r="I673" s="15">
        <v>722759.36199999996</v>
      </c>
      <c r="J673" s="15">
        <v>942230.43200000003</v>
      </c>
      <c r="R673" s="18"/>
      <c r="T673" s="19"/>
      <c r="U673" s="19"/>
      <c r="V673" s="19"/>
    </row>
    <row r="674" spans="1:22" x14ac:dyDescent="0.3">
      <c r="A674" s="14" t="s">
        <v>15</v>
      </c>
      <c r="B674" s="15">
        <v>-1748.96</v>
      </c>
      <c r="C674" s="15">
        <v>2101948.4709999999</v>
      </c>
      <c r="D674" s="15">
        <v>-146166.125</v>
      </c>
      <c r="E674" s="15">
        <v>-2172286.7319999998</v>
      </c>
      <c r="F674" s="15">
        <v>151.393</v>
      </c>
      <c r="G674" s="15">
        <v>-7011.3969999999999</v>
      </c>
      <c r="H674" s="15">
        <v>-107037.33500000001</v>
      </c>
      <c r="I674" s="15">
        <v>-2715.4009999999998</v>
      </c>
      <c r="J674" s="15">
        <v>-20076.181</v>
      </c>
      <c r="R674" s="18"/>
      <c r="T674" s="19"/>
      <c r="U674" s="19"/>
      <c r="V674" s="19"/>
    </row>
    <row r="675" spans="1:22" x14ac:dyDescent="0.3">
      <c r="A675" s="16" t="s">
        <v>16</v>
      </c>
      <c r="B675" s="17">
        <v>-1748.96</v>
      </c>
      <c r="C675" s="17">
        <v>-158595.05499999999</v>
      </c>
      <c r="D675" s="17">
        <v>-304761.18</v>
      </c>
      <c r="E675" s="17">
        <v>308113.99</v>
      </c>
      <c r="F675" s="17">
        <v>314437.24300000002</v>
      </c>
      <c r="G675" s="17">
        <v>773640.63300000003</v>
      </c>
      <c r="H675" s="17">
        <v>695483.22400000005</v>
      </c>
      <c r="I675" s="17">
        <v>720043.96100000001</v>
      </c>
      <c r="J675" s="17">
        <v>922154.25100000005</v>
      </c>
      <c r="R675" s="18"/>
      <c r="T675" s="19"/>
      <c r="U675" s="19"/>
      <c r="V675" s="19"/>
    </row>
    <row r="676" spans="1:22" ht="12.75" customHeight="1" x14ac:dyDescent="0.3">
      <c r="A676" s="6" t="s">
        <v>128</v>
      </c>
      <c r="B676" s="10"/>
      <c r="C676" s="10"/>
      <c r="D676" s="10"/>
      <c r="E676" s="10"/>
      <c r="F676" s="10"/>
      <c r="G676" s="10"/>
      <c r="H676" s="10"/>
      <c r="I676" s="10"/>
      <c r="J676" s="10"/>
      <c r="R676" s="3"/>
      <c r="T676" s="19"/>
      <c r="U676" s="19"/>
      <c r="V676" s="19"/>
    </row>
    <row r="677" spans="1:22" x14ac:dyDescent="0.3">
      <c r="A677" s="11" t="s">
        <v>12</v>
      </c>
      <c r="B677" s="12">
        <v>45687.571000000004</v>
      </c>
      <c r="C677" s="12">
        <v>165649.76300000001</v>
      </c>
      <c r="D677" s="12">
        <v>187780.193</v>
      </c>
      <c r="E677" s="12">
        <v>228189.20199999999</v>
      </c>
      <c r="F677" s="12">
        <v>249486.51300000001</v>
      </c>
      <c r="G677" s="12">
        <v>269711.71100000001</v>
      </c>
      <c r="H677" s="12">
        <v>366866.44900000002</v>
      </c>
      <c r="I677" s="12">
        <v>386572.72899999999</v>
      </c>
      <c r="J677" s="12">
        <v>432274.435</v>
      </c>
      <c r="R677" s="18"/>
      <c r="T677" s="19"/>
      <c r="U677" s="19"/>
      <c r="V677" s="19"/>
    </row>
    <row r="678" spans="1:22" x14ac:dyDescent="0.3">
      <c r="A678" s="14" t="s">
        <v>13</v>
      </c>
      <c r="B678" s="15">
        <v>91435.873999999996</v>
      </c>
      <c r="C678" s="15">
        <v>5081.5200000000004</v>
      </c>
      <c r="D678" s="15">
        <v>21544.528999999999</v>
      </c>
      <c r="E678" s="15">
        <v>4653.7209999999995</v>
      </c>
      <c r="F678" s="15">
        <v>5298.6049999999996</v>
      </c>
      <c r="G678" s="15">
        <v>76270.763000000006</v>
      </c>
      <c r="H678" s="15">
        <v>1916.9780000000001</v>
      </c>
      <c r="I678" s="15">
        <v>30797.398000000001</v>
      </c>
      <c r="J678" s="15">
        <v>57360.934000000001</v>
      </c>
      <c r="R678" s="18"/>
      <c r="T678" s="19"/>
      <c r="U678" s="19"/>
      <c r="V678" s="19"/>
    </row>
    <row r="679" spans="1:22" x14ac:dyDescent="0.3">
      <c r="A679" s="14" t="s">
        <v>14</v>
      </c>
      <c r="B679" s="15">
        <v>137123.44500000001</v>
      </c>
      <c r="C679" s="15">
        <v>170731.283</v>
      </c>
      <c r="D679" s="15">
        <v>209324.72200000001</v>
      </c>
      <c r="E679" s="15">
        <v>232842.92300000001</v>
      </c>
      <c r="F679" s="15">
        <v>254785.11799999999</v>
      </c>
      <c r="G679" s="15">
        <v>345982.47399999999</v>
      </c>
      <c r="H679" s="15">
        <v>368783.42700000003</v>
      </c>
      <c r="I679" s="15">
        <v>417370.12699999998</v>
      </c>
      <c r="J679" s="15">
        <v>489635.36900000001</v>
      </c>
      <c r="R679" s="18"/>
      <c r="T679" s="19"/>
      <c r="U679" s="19"/>
      <c r="V679" s="19"/>
    </row>
    <row r="680" spans="1:22" x14ac:dyDescent="0.3">
      <c r="A680" s="14" t="s">
        <v>15</v>
      </c>
      <c r="B680" s="15">
        <v>28526.317999999999</v>
      </c>
      <c r="C680" s="15">
        <v>17048.91</v>
      </c>
      <c r="D680" s="15">
        <v>18864.48</v>
      </c>
      <c r="E680" s="15">
        <v>16643.59</v>
      </c>
      <c r="F680" s="15">
        <v>14926.593000000001</v>
      </c>
      <c r="G680" s="15">
        <v>20883.974999999999</v>
      </c>
      <c r="H680" s="15">
        <v>17789.302</v>
      </c>
      <c r="I680" s="15">
        <v>14904.308000000001</v>
      </c>
      <c r="J680" s="15">
        <v>-372131.94199999998</v>
      </c>
      <c r="R680" s="18"/>
      <c r="T680" s="19"/>
      <c r="U680" s="19"/>
      <c r="V680" s="19"/>
    </row>
    <row r="681" spans="1:22" x14ac:dyDescent="0.3">
      <c r="A681" s="16" t="s">
        <v>16</v>
      </c>
      <c r="B681" s="17">
        <v>165649.76300000001</v>
      </c>
      <c r="C681" s="17">
        <v>187780.193</v>
      </c>
      <c r="D681" s="17">
        <v>228189.20199999999</v>
      </c>
      <c r="E681" s="17">
        <v>249486.51300000001</v>
      </c>
      <c r="F681" s="17">
        <v>269711.71100000001</v>
      </c>
      <c r="G681" s="17">
        <v>366866.44900000002</v>
      </c>
      <c r="H681" s="17">
        <v>386572.72899999999</v>
      </c>
      <c r="I681" s="17">
        <v>432274.435</v>
      </c>
      <c r="J681" s="17">
        <v>117503.427</v>
      </c>
      <c r="R681" s="18"/>
      <c r="T681" s="19"/>
      <c r="U681" s="19"/>
      <c r="V681" s="19"/>
    </row>
    <row r="682" spans="1:22" ht="12.75" customHeight="1" x14ac:dyDescent="0.3">
      <c r="A682" s="6" t="s">
        <v>129</v>
      </c>
      <c r="B682" s="10"/>
      <c r="C682" s="10"/>
      <c r="D682" s="10"/>
      <c r="E682" s="10"/>
      <c r="F682" s="10"/>
      <c r="G682" s="10"/>
      <c r="H682" s="10"/>
      <c r="I682" s="10"/>
      <c r="J682" s="10"/>
      <c r="R682" s="3"/>
      <c r="T682" s="19"/>
      <c r="U682" s="19"/>
      <c r="V682" s="19"/>
    </row>
    <row r="683" spans="1:22" x14ac:dyDescent="0.3">
      <c r="A683" s="11" t="s">
        <v>12</v>
      </c>
      <c r="B683" s="12">
        <v>249473.495</v>
      </c>
      <c r="C683" s="12">
        <v>521306.27799999999</v>
      </c>
      <c r="D683" s="12">
        <v>496997.59100000001</v>
      </c>
      <c r="E683" s="12">
        <v>456563.41200000001</v>
      </c>
      <c r="F683" s="12">
        <v>464972.74200000003</v>
      </c>
      <c r="G683" s="12">
        <v>612782.00600000005</v>
      </c>
      <c r="H683" s="12">
        <v>512269.89899999998</v>
      </c>
      <c r="I683" s="12">
        <v>540101.14800000004</v>
      </c>
      <c r="J683" s="12">
        <v>458475.995</v>
      </c>
      <c r="R683" s="18"/>
      <c r="T683" s="19"/>
      <c r="U683" s="19"/>
      <c r="V683" s="19"/>
    </row>
    <row r="684" spans="1:22" x14ac:dyDescent="0.3">
      <c r="A684" s="14" t="s">
        <v>13</v>
      </c>
      <c r="B684" s="15">
        <v>748505.23199999996</v>
      </c>
      <c r="C684" s="15">
        <v>422927.38400000002</v>
      </c>
      <c r="D684" s="15">
        <v>428754.64399999997</v>
      </c>
      <c r="E684" s="15">
        <v>474562.446</v>
      </c>
      <c r="F684" s="15">
        <v>583363.66</v>
      </c>
      <c r="G684" s="15">
        <v>600145.16200000001</v>
      </c>
      <c r="H684" s="15">
        <v>372087.28499999997</v>
      </c>
      <c r="I684" s="15">
        <v>371769.52100000001</v>
      </c>
      <c r="J684" s="15">
        <v>689889.77</v>
      </c>
      <c r="R684" s="18"/>
      <c r="T684" s="19"/>
      <c r="U684" s="19"/>
      <c r="V684" s="19"/>
    </row>
    <row r="685" spans="1:22" x14ac:dyDescent="0.3">
      <c r="A685" s="14" t="s">
        <v>14</v>
      </c>
      <c r="B685" s="15">
        <v>997978.72699999996</v>
      </c>
      <c r="C685" s="15">
        <v>944233.66200000001</v>
      </c>
      <c r="D685" s="15">
        <v>925752.23499999999</v>
      </c>
      <c r="E685" s="15">
        <v>931125.85800000001</v>
      </c>
      <c r="F685" s="15">
        <v>1048336.402</v>
      </c>
      <c r="G685" s="15">
        <v>1212927.1680000001</v>
      </c>
      <c r="H685" s="15">
        <v>884357.18400000001</v>
      </c>
      <c r="I685" s="15">
        <v>911870.66899999999</v>
      </c>
      <c r="J685" s="15">
        <v>1148365.7649999999</v>
      </c>
      <c r="R685" s="18"/>
      <c r="T685" s="19"/>
      <c r="U685" s="19"/>
      <c r="V685" s="19"/>
    </row>
    <row r="686" spans="1:22" x14ac:dyDescent="0.3">
      <c r="A686" s="14" t="s">
        <v>15</v>
      </c>
      <c r="B686" s="15">
        <v>-478156.38799999998</v>
      </c>
      <c r="C686" s="15">
        <v>-447236.071</v>
      </c>
      <c r="D686" s="15">
        <v>-469188.82299999997</v>
      </c>
      <c r="E686" s="15">
        <v>-466153.11599999998</v>
      </c>
      <c r="F686" s="15">
        <v>-435554.39600000001</v>
      </c>
      <c r="G686" s="15">
        <v>-700657.26899999997</v>
      </c>
      <c r="H686" s="15">
        <v>-344256.03600000002</v>
      </c>
      <c r="I686" s="15">
        <v>-453394.674</v>
      </c>
      <c r="J686" s="15">
        <v>-471682.32799999998</v>
      </c>
      <c r="R686" s="18"/>
      <c r="T686" s="19"/>
      <c r="U686" s="19"/>
      <c r="V686" s="19"/>
    </row>
    <row r="687" spans="1:22" x14ac:dyDescent="0.3">
      <c r="A687" s="16" t="s">
        <v>16</v>
      </c>
      <c r="B687" s="17">
        <v>519822.33899999998</v>
      </c>
      <c r="C687" s="17">
        <v>496997.59100000001</v>
      </c>
      <c r="D687" s="17">
        <v>456563.41200000001</v>
      </c>
      <c r="E687" s="17">
        <v>464972.74200000003</v>
      </c>
      <c r="F687" s="17">
        <v>612782.00600000005</v>
      </c>
      <c r="G687" s="17">
        <v>512269.89899999998</v>
      </c>
      <c r="H687" s="17">
        <v>540101.14800000004</v>
      </c>
      <c r="I687" s="17">
        <v>458475.995</v>
      </c>
      <c r="J687" s="17">
        <v>676683.43700000003</v>
      </c>
      <c r="R687" s="18"/>
      <c r="T687" s="19"/>
      <c r="U687" s="19"/>
      <c r="V687" s="19"/>
    </row>
    <row r="688" spans="1:22" ht="12.75" customHeight="1" x14ac:dyDescent="0.3">
      <c r="A688" s="6" t="s">
        <v>130</v>
      </c>
      <c r="B688" s="10"/>
      <c r="C688" s="10"/>
      <c r="D688" s="10"/>
      <c r="E688" s="10"/>
      <c r="F688" s="10"/>
      <c r="G688" s="10"/>
      <c r="H688" s="10"/>
      <c r="I688" s="10"/>
      <c r="J688" s="10"/>
      <c r="R688" s="3"/>
      <c r="T688" s="19"/>
      <c r="U688" s="19"/>
      <c r="V688" s="19"/>
    </row>
    <row r="689" spans="1:22" x14ac:dyDescent="0.3">
      <c r="A689" s="11" t="s">
        <v>12</v>
      </c>
      <c r="B689" s="12">
        <v>86662.975999999995</v>
      </c>
      <c r="C689" s="12">
        <v>190974.90900000001</v>
      </c>
      <c r="D689" s="12">
        <v>207185.364</v>
      </c>
      <c r="E689" s="12">
        <v>219907.76699999999</v>
      </c>
      <c r="F689" s="12">
        <v>230142.77799999999</v>
      </c>
      <c r="G689" s="12">
        <v>244437.21599999999</v>
      </c>
      <c r="H689" s="12">
        <v>300919.48100000003</v>
      </c>
      <c r="I689" s="12">
        <v>291842.25099999999</v>
      </c>
      <c r="J689" s="12">
        <v>297417.62300000002</v>
      </c>
      <c r="R689" s="18"/>
      <c r="T689" s="19"/>
      <c r="U689" s="19"/>
      <c r="V689" s="19"/>
    </row>
    <row r="690" spans="1:22" x14ac:dyDescent="0.3">
      <c r="A690" s="14" t="s">
        <v>13</v>
      </c>
      <c r="B690" s="15">
        <v>189023.878</v>
      </c>
      <c r="C690" s="15">
        <v>78264.179000000004</v>
      </c>
      <c r="D690" s="15">
        <v>64811.292000000001</v>
      </c>
      <c r="E690" s="15">
        <v>66224.657000000007</v>
      </c>
      <c r="F690" s="15">
        <v>75233.16</v>
      </c>
      <c r="G690" s="15">
        <v>126808.552</v>
      </c>
      <c r="H690" s="15">
        <v>44033.612999999998</v>
      </c>
      <c r="I690" s="15">
        <v>56657.017</v>
      </c>
      <c r="J690" s="15">
        <v>115287.75900000001</v>
      </c>
      <c r="R690" s="18"/>
      <c r="T690" s="19"/>
      <c r="U690" s="19"/>
      <c r="V690" s="19"/>
    </row>
    <row r="691" spans="1:22" x14ac:dyDescent="0.3">
      <c r="A691" s="14" t="s">
        <v>14</v>
      </c>
      <c r="B691" s="15">
        <v>275686.85399999999</v>
      </c>
      <c r="C691" s="15">
        <v>269239.08799999999</v>
      </c>
      <c r="D691" s="15">
        <v>271996.65600000002</v>
      </c>
      <c r="E691" s="15">
        <v>286132.424</v>
      </c>
      <c r="F691" s="15">
        <v>305375.93800000002</v>
      </c>
      <c r="G691" s="15">
        <v>371245.76799999998</v>
      </c>
      <c r="H691" s="15">
        <v>344953.09399999998</v>
      </c>
      <c r="I691" s="15">
        <v>348499.26799999998</v>
      </c>
      <c r="J691" s="15">
        <v>412705.38199999998</v>
      </c>
      <c r="R691" s="18"/>
      <c r="T691" s="19"/>
      <c r="U691" s="19"/>
      <c r="V691" s="19"/>
    </row>
    <row r="692" spans="1:22" x14ac:dyDescent="0.3">
      <c r="A692" s="14" t="s">
        <v>15</v>
      </c>
      <c r="B692" s="15">
        <v>-84425.601999999999</v>
      </c>
      <c r="C692" s="15">
        <v>-62053.724000000002</v>
      </c>
      <c r="D692" s="15">
        <v>-52088.889000000003</v>
      </c>
      <c r="E692" s="15">
        <v>-55989.646000000001</v>
      </c>
      <c r="F692" s="15">
        <v>-60938.722000000002</v>
      </c>
      <c r="G692" s="15">
        <v>-70326.286999999997</v>
      </c>
      <c r="H692" s="15">
        <v>-53110.843000000001</v>
      </c>
      <c r="I692" s="15">
        <v>-51081.644999999997</v>
      </c>
      <c r="J692" s="15">
        <v>-52808.550999999999</v>
      </c>
      <c r="R692" s="18"/>
      <c r="T692" s="19"/>
      <c r="U692" s="19"/>
      <c r="V692" s="19"/>
    </row>
    <row r="693" spans="1:22" x14ac:dyDescent="0.3">
      <c r="A693" s="16" t="s">
        <v>16</v>
      </c>
      <c r="B693" s="17">
        <v>191261.25200000001</v>
      </c>
      <c r="C693" s="17">
        <v>207185.364</v>
      </c>
      <c r="D693" s="17">
        <v>219907.76699999999</v>
      </c>
      <c r="E693" s="17">
        <v>230142.77799999999</v>
      </c>
      <c r="F693" s="17">
        <v>244437.21599999999</v>
      </c>
      <c r="G693" s="17">
        <v>300919.48100000003</v>
      </c>
      <c r="H693" s="17">
        <v>291842.25099999999</v>
      </c>
      <c r="I693" s="17">
        <v>297417.62300000002</v>
      </c>
      <c r="J693" s="17">
        <v>359896.83100000001</v>
      </c>
      <c r="R693" s="18"/>
      <c r="T693" s="19"/>
      <c r="U693" s="19"/>
      <c r="V693" s="19"/>
    </row>
    <row r="694" spans="1:22" ht="12.75" customHeight="1" x14ac:dyDescent="0.3">
      <c r="A694" s="6" t="s">
        <v>131</v>
      </c>
      <c r="B694" s="10"/>
      <c r="C694" s="10"/>
      <c r="D694" s="10"/>
      <c r="E694" s="10"/>
      <c r="F694" s="10"/>
      <c r="G694" s="10"/>
      <c r="H694" s="10"/>
      <c r="I694" s="10"/>
      <c r="J694" s="10"/>
      <c r="R694" s="3"/>
      <c r="T694" s="19"/>
      <c r="U694" s="19"/>
      <c r="V694" s="19"/>
    </row>
    <row r="695" spans="1:22" x14ac:dyDescent="0.3">
      <c r="A695" s="11" t="s">
        <v>12</v>
      </c>
      <c r="B695" s="12">
        <v>3435.4810000000002</v>
      </c>
      <c r="C695" s="12">
        <v>23070.547999999999</v>
      </c>
      <c r="D695" s="12">
        <v>13797.582</v>
      </c>
      <c r="E695" s="12">
        <v>12440.973</v>
      </c>
      <c r="F695" s="12">
        <v>9094.8690000000006</v>
      </c>
      <c r="G695" s="12">
        <v>4560.3909999999996</v>
      </c>
      <c r="H695" s="12">
        <v>9573.6139999999996</v>
      </c>
      <c r="I695" s="12">
        <v>23442.02</v>
      </c>
      <c r="J695" s="12">
        <v>44616.561999999998</v>
      </c>
      <c r="R695" s="18"/>
      <c r="T695" s="19"/>
      <c r="U695" s="19"/>
      <c r="V695" s="19"/>
    </row>
    <row r="696" spans="1:22" x14ac:dyDescent="0.3">
      <c r="A696" s="14" t="s">
        <v>13</v>
      </c>
      <c r="B696" s="15">
        <v>24458.316999999999</v>
      </c>
      <c r="C696" s="15">
        <v>-4026.8789999999999</v>
      </c>
      <c r="D696" s="15">
        <v>6415.9080000000004</v>
      </c>
      <c r="E696" s="15">
        <v>8903.7129999999997</v>
      </c>
      <c r="F696" s="15">
        <v>-1329.597</v>
      </c>
      <c r="G696" s="15">
        <v>13646.527</v>
      </c>
      <c r="H696" s="15">
        <v>20095.923999999999</v>
      </c>
      <c r="I696" s="15">
        <v>25870.847000000002</v>
      </c>
      <c r="J696" s="15">
        <v>35189.481</v>
      </c>
      <c r="R696" s="18"/>
      <c r="T696" s="19"/>
      <c r="U696" s="19"/>
      <c r="V696" s="19"/>
    </row>
    <row r="697" spans="1:22" x14ac:dyDescent="0.3">
      <c r="A697" s="14" t="s">
        <v>14</v>
      </c>
      <c r="B697" s="15">
        <v>27893.797999999999</v>
      </c>
      <c r="C697" s="15">
        <v>19043.669000000002</v>
      </c>
      <c r="D697" s="15">
        <v>20213.490000000002</v>
      </c>
      <c r="E697" s="15">
        <v>21344.686000000002</v>
      </c>
      <c r="F697" s="15">
        <v>7765.2719999999999</v>
      </c>
      <c r="G697" s="15">
        <v>18206.918000000001</v>
      </c>
      <c r="H697" s="15">
        <v>29669.538</v>
      </c>
      <c r="I697" s="15">
        <v>49312.866999999998</v>
      </c>
      <c r="J697" s="15">
        <v>79806.043000000005</v>
      </c>
      <c r="R697" s="18"/>
      <c r="T697" s="19"/>
      <c r="U697" s="19"/>
      <c r="V697" s="19"/>
    </row>
    <row r="698" spans="1:22" x14ac:dyDescent="0.3">
      <c r="A698" s="14" t="s">
        <v>15</v>
      </c>
      <c r="B698" s="15">
        <v>-4823.25</v>
      </c>
      <c r="C698" s="15">
        <v>-5248.9470000000001</v>
      </c>
      <c r="D698" s="15">
        <v>-7772.5169999999998</v>
      </c>
      <c r="E698" s="15">
        <v>-12249.816999999999</v>
      </c>
      <c r="F698" s="15">
        <v>-5028.9790000000003</v>
      </c>
      <c r="G698" s="15">
        <v>-7883.6840000000002</v>
      </c>
      <c r="H698" s="15">
        <v>-5153.41</v>
      </c>
      <c r="I698" s="15">
        <v>-4696.3050000000003</v>
      </c>
      <c r="J698" s="15">
        <v>-10819.341</v>
      </c>
      <c r="R698" s="18"/>
      <c r="T698" s="19"/>
      <c r="U698" s="19"/>
      <c r="V698" s="19"/>
    </row>
    <row r="699" spans="1:22" x14ac:dyDescent="0.3">
      <c r="A699" s="16" t="s">
        <v>16</v>
      </c>
      <c r="B699" s="17">
        <v>23070.547999999999</v>
      </c>
      <c r="C699" s="17">
        <v>13794.722</v>
      </c>
      <c r="D699" s="17">
        <v>12440.973</v>
      </c>
      <c r="E699" s="17">
        <v>9094.8690000000006</v>
      </c>
      <c r="F699" s="17">
        <v>2736.2930000000001</v>
      </c>
      <c r="G699" s="17">
        <v>10323.234</v>
      </c>
      <c r="H699" s="17">
        <v>24516.128000000001</v>
      </c>
      <c r="I699" s="17">
        <v>44616.561999999998</v>
      </c>
      <c r="J699" s="17">
        <v>68986.702000000005</v>
      </c>
      <c r="R699" s="18"/>
      <c r="T699" s="19"/>
      <c r="U699" s="19"/>
      <c r="V699" s="19"/>
    </row>
    <row r="700" spans="1:22" ht="12.75" customHeight="1" x14ac:dyDescent="0.3">
      <c r="A700" s="6" t="s">
        <v>132</v>
      </c>
      <c r="B700" s="10"/>
      <c r="C700" s="10"/>
      <c r="D700" s="10"/>
      <c r="E700" s="10"/>
      <c r="F700" s="10"/>
      <c r="G700" s="10"/>
      <c r="H700" s="10"/>
      <c r="I700" s="10"/>
      <c r="J700" s="10"/>
      <c r="R700" s="3"/>
      <c r="T700" s="19"/>
      <c r="U700" s="19"/>
      <c r="V700" s="19"/>
    </row>
    <row r="701" spans="1:22" x14ac:dyDescent="0.3">
      <c r="A701" s="11" t="s">
        <v>12</v>
      </c>
      <c r="B701" s="12">
        <v>6553.7740000000003</v>
      </c>
      <c r="C701" s="12">
        <v>-163545.84099999999</v>
      </c>
      <c r="D701" s="12">
        <v>38079.449999999997</v>
      </c>
      <c r="E701" s="12">
        <v>37023.404999999999</v>
      </c>
      <c r="F701" s="12">
        <v>20530.286</v>
      </c>
      <c r="G701" s="12">
        <v>765.52200000000005</v>
      </c>
      <c r="H701" s="12">
        <v>31030.86</v>
      </c>
      <c r="I701" s="12">
        <v>14618.833000000001</v>
      </c>
      <c r="J701" s="12">
        <v>14766.973</v>
      </c>
      <c r="R701" s="18"/>
      <c r="T701" s="19"/>
      <c r="U701" s="19"/>
      <c r="V701" s="19"/>
    </row>
    <row r="702" spans="1:22" x14ac:dyDescent="0.3">
      <c r="A702" s="14" t="s">
        <v>13</v>
      </c>
      <c r="B702" s="15">
        <v>-681394.80299999996</v>
      </c>
      <c r="C702" s="15">
        <v>769519.86399999994</v>
      </c>
      <c r="D702" s="15">
        <v>27561.73</v>
      </c>
      <c r="E702" s="15">
        <v>7037.97</v>
      </c>
      <c r="F702" s="15">
        <v>4579.3770000000004</v>
      </c>
      <c r="G702" s="15">
        <v>53271.610999999997</v>
      </c>
      <c r="H702" s="15">
        <v>3168.3310000000001</v>
      </c>
      <c r="I702" s="15">
        <v>16727.777999999998</v>
      </c>
      <c r="J702" s="15">
        <v>54093.36</v>
      </c>
      <c r="R702" s="18"/>
      <c r="T702" s="19"/>
      <c r="U702" s="19"/>
      <c r="V702" s="19"/>
    </row>
    <row r="703" spans="1:22" x14ac:dyDescent="0.3">
      <c r="A703" s="14" t="s">
        <v>14</v>
      </c>
      <c r="B703" s="15">
        <v>-674841.02899999998</v>
      </c>
      <c r="C703" s="15">
        <v>605974.02300000004</v>
      </c>
      <c r="D703" s="15">
        <v>65641.179999999993</v>
      </c>
      <c r="E703" s="15">
        <v>44061.375</v>
      </c>
      <c r="F703" s="15">
        <v>25109.663</v>
      </c>
      <c r="G703" s="15">
        <v>54037.133000000002</v>
      </c>
      <c r="H703" s="15">
        <v>34199.190999999999</v>
      </c>
      <c r="I703" s="15">
        <v>31346.611000000001</v>
      </c>
      <c r="J703" s="15">
        <v>68860.332999999999</v>
      </c>
      <c r="R703" s="18"/>
      <c r="T703" s="19"/>
      <c r="U703" s="19"/>
      <c r="V703" s="19"/>
    </row>
    <row r="704" spans="1:22" x14ac:dyDescent="0.3">
      <c r="A704" s="14" t="s">
        <v>15</v>
      </c>
      <c r="B704" s="15">
        <v>517848.962</v>
      </c>
      <c r="C704" s="15">
        <v>-567894.57299999997</v>
      </c>
      <c r="D704" s="15">
        <v>-28617.775000000001</v>
      </c>
      <c r="E704" s="15">
        <v>-23531.089</v>
      </c>
      <c r="F704" s="15">
        <v>-24344.141</v>
      </c>
      <c r="G704" s="15">
        <v>-23006.273000000001</v>
      </c>
      <c r="H704" s="15">
        <v>-19580.358</v>
      </c>
      <c r="I704" s="15">
        <v>-16579.637999999999</v>
      </c>
      <c r="J704" s="15">
        <v>-27052.456999999999</v>
      </c>
      <c r="R704" s="18"/>
      <c r="T704" s="19"/>
      <c r="U704" s="19"/>
      <c r="V704" s="19"/>
    </row>
    <row r="705" spans="1:22" x14ac:dyDescent="0.3">
      <c r="A705" s="16" t="s">
        <v>16</v>
      </c>
      <c r="B705" s="17">
        <v>-156992.06700000001</v>
      </c>
      <c r="C705" s="17">
        <v>38079.449999999997</v>
      </c>
      <c r="D705" s="17">
        <v>37023.404999999999</v>
      </c>
      <c r="E705" s="17">
        <v>20530.286</v>
      </c>
      <c r="F705" s="17">
        <v>765.52200000000005</v>
      </c>
      <c r="G705" s="17">
        <v>31030.86</v>
      </c>
      <c r="H705" s="17">
        <v>14618.833000000001</v>
      </c>
      <c r="I705" s="17">
        <v>14766.973</v>
      </c>
      <c r="J705" s="17">
        <v>41807.875999999997</v>
      </c>
      <c r="R705" s="18"/>
      <c r="T705" s="19"/>
      <c r="U705" s="19"/>
      <c r="V705" s="19"/>
    </row>
    <row r="706" spans="1:22" ht="12.75" customHeight="1" x14ac:dyDescent="0.3">
      <c r="A706" s="6" t="s">
        <v>133</v>
      </c>
      <c r="B706" s="10"/>
      <c r="C706" s="10"/>
      <c r="D706" s="10"/>
      <c r="E706" s="10"/>
      <c r="F706" s="10"/>
      <c r="G706" s="10"/>
      <c r="H706" s="10"/>
      <c r="I706" s="10"/>
      <c r="J706" s="10"/>
      <c r="R706" s="3"/>
      <c r="T706" s="19"/>
      <c r="U706" s="19"/>
      <c r="V706" s="19"/>
    </row>
    <row r="707" spans="1:22" x14ac:dyDescent="0.3">
      <c r="A707" s="11" t="s">
        <v>12</v>
      </c>
      <c r="B707" s="12">
        <v>168907.48</v>
      </c>
      <c r="C707" s="12">
        <v>862937.61899999995</v>
      </c>
      <c r="D707" s="12">
        <v>1002620.365</v>
      </c>
      <c r="E707" s="12">
        <v>1157777.173</v>
      </c>
      <c r="F707" s="12">
        <v>1326602.3600000001</v>
      </c>
      <c r="G707" s="12">
        <v>1665053.878</v>
      </c>
      <c r="H707" s="12">
        <v>2208601.4559999998</v>
      </c>
      <c r="I707" s="12">
        <v>2326998.7110000001</v>
      </c>
      <c r="J707" s="12">
        <v>2436276.5010000002</v>
      </c>
      <c r="R707" s="18"/>
      <c r="T707" s="19"/>
      <c r="U707" s="19"/>
      <c r="V707" s="19"/>
    </row>
    <row r="708" spans="1:22" x14ac:dyDescent="0.3">
      <c r="A708" s="14" t="s">
        <v>13</v>
      </c>
      <c r="B708" s="15">
        <v>845474.13399999996</v>
      </c>
      <c r="C708" s="15">
        <v>325008.16200000001</v>
      </c>
      <c r="D708" s="15">
        <v>326402.35800000001</v>
      </c>
      <c r="E708" s="15">
        <v>383838.27299999999</v>
      </c>
      <c r="F708" s="15">
        <v>510869.70600000001</v>
      </c>
      <c r="G708" s="15">
        <v>782890.99</v>
      </c>
      <c r="H708" s="15">
        <v>211977.704</v>
      </c>
      <c r="I708" s="15">
        <v>255437.019</v>
      </c>
      <c r="J708" s="15">
        <v>781095.56599999999</v>
      </c>
      <c r="R708" s="18"/>
      <c r="T708" s="19"/>
      <c r="U708" s="19"/>
      <c r="V708" s="19"/>
    </row>
    <row r="709" spans="1:22" x14ac:dyDescent="0.3">
      <c r="A709" s="14" t="s">
        <v>14</v>
      </c>
      <c r="B709" s="15">
        <v>1014381.6139999999</v>
      </c>
      <c r="C709" s="15">
        <v>1187945.781</v>
      </c>
      <c r="D709" s="15">
        <v>1329022.723</v>
      </c>
      <c r="E709" s="15">
        <v>1541615.446</v>
      </c>
      <c r="F709" s="15">
        <v>1837472.0660000001</v>
      </c>
      <c r="G709" s="15">
        <v>2447944.8679999998</v>
      </c>
      <c r="H709" s="15">
        <v>2420579.16</v>
      </c>
      <c r="I709" s="15">
        <v>2582435.73</v>
      </c>
      <c r="J709" s="15">
        <v>3217372.0669999998</v>
      </c>
      <c r="R709" s="18"/>
      <c r="T709" s="19"/>
      <c r="U709" s="19"/>
      <c r="V709" s="19"/>
    </row>
    <row r="710" spans="1:22" x14ac:dyDescent="0.3">
      <c r="A710" s="14" t="s">
        <v>15</v>
      </c>
      <c r="B710" s="15">
        <v>-151443.995</v>
      </c>
      <c r="C710" s="15">
        <v>-185325.416</v>
      </c>
      <c r="D710" s="15">
        <v>-171245.55</v>
      </c>
      <c r="E710" s="15">
        <v>-215013.08600000001</v>
      </c>
      <c r="F710" s="15">
        <v>-172418.18799999999</v>
      </c>
      <c r="G710" s="15">
        <v>-239343.41200000001</v>
      </c>
      <c r="H710" s="15">
        <v>-93580.448999999993</v>
      </c>
      <c r="I710" s="15">
        <v>-146159.22899999999</v>
      </c>
      <c r="J710" s="15">
        <v>-141202.247</v>
      </c>
      <c r="R710" s="18"/>
      <c r="T710" s="19"/>
      <c r="U710" s="19"/>
      <c r="V710" s="19"/>
    </row>
    <row r="711" spans="1:22" x14ac:dyDescent="0.3">
      <c r="A711" s="16" t="s">
        <v>16</v>
      </c>
      <c r="B711" s="17">
        <v>862937.61899999995</v>
      </c>
      <c r="C711" s="17">
        <v>1002620.365</v>
      </c>
      <c r="D711" s="17">
        <v>1157777.173</v>
      </c>
      <c r="E711" s="17">
        <v>1326602.3600000001</v>
      </c>
      <c r="F711" s="17">
        <v>1665053.878</v>
      </c>
      <c r="G711" s="17">
        <v>2208601.4559999998</v>
      </c>
      <c r="H711" s="17">
        <v>2326998.7110000001</v>
      </c>
      <c r="I711" s="17">
        <v>2436276.5010000002</v>
      </c>
      <c r="J711" s="17">
        <v>3076169.82</v>
      </c>
      <c r="R711" s="18"/>
      <c r="T711" s="19"/>
      <c r="U711" s="19"/>
      <c r="V711" s="19"/>
    </row>
    <row r="712" spans="1:22" ht="12.75" customHeight="1" x14ac:dyDescent="0.3">
      <c r="A712" s="6" t="s">
        <v>134</v>
      </c>
      <c r="B712" s="10"/>
      <c r="C712" s="10"/>
      <c r="D712" s="10"/>
      <c r="E712" s="10"/>
      <c r="F712" s="10"/>
      <c r="G712" s="10"/>
      <c r="H712" s="10"/>
      <c r="I712" s="10"/>
      <c r="J712" s="10"/>
      <c r="R712" s="3"/>
      <c r="T712" s="19"/>
      <c r="U712" s="19"/>
      <c r="V712" s="19"/>
    </row>
    <row r="713" spans="1:22" x14ac:dyDescent="0.3">
      <c r="A713" s="11" t="s">
        <v>12</v>
      </c>
      <c r="B713" s="12"/>
      <c r="C713" s="12">
        <v>337932.28</v>
      </c>
      <c r="D713" s="12">
        <v>473815.67599999998</v>
      </c>
      <c r="E713" s="12">
        <v>426030.848</v>
      </c>
      <c r="F713" s="12">
        <v>455851.25699999998</v>
      </c>
      <c r="G713" s="12">
        <v>466500.89500000002</v>
      </c>
      <c r="H713" s="12">
        <v>730756.98300000001</v>
      </c>
      <c r="I713" s="12">
        <v>644540.13300000003</v>
      </c>
      <c r="J713" s="12">
        <v>673006.39300000004</v>
      </c>
      <c r="R713" s="18"/>
      <c r="T713" s="19"/>
      <c r="U713" s="19"/>
      <c r="V713" s="19"/>
    </row>
    <row r="714" spans="1:22" x14ac:dyDescent="0.3">
      <c r="A714" s="14" t="s">
        <v>13</v>
      </c>
      <c r="B714" s="15">
        <v>390246.78499999997</v>
      </c>
      <c r="C714" s="15">
        <v>32831.783000000003</v>
      </c>
      <c r="D714" s="15">
        <v>-12520.05</v>
      </c>
      <c r="E714" s="15">
        <v>79050.046000000002</v>
      </c>
      <c r="F714" s="15">
        <v>50790.747000000003</v>
      </c>
      <c r="G714" s="15">
        <v>215065.709</v>
      </c>
      <c r="H714" s="15">
        <v>39529.146999999997</v>
      </c>
      <c r="I714" s="15">
        <v>68555.191000000006</v>
      </c>
      <c r="J714" s="15">
        <v>184145.88399999999</v>
      </c>
      <c r="R714" s="18"/>
      <c r="T714" s="19"/>
      <c r="U714" s="19"/>
      <c r="V714" s="19"/>
    </row>
    <row r="715" spans="1:22" x14ac:dyDescent="0.3">
      <c r="A715" s="14" t="s">
        <v>14</v>
      </c>
      <c r="B715" s="15">
        <v>390246.78499999997</v>
      </c>
      <c r="C715" s="15">
        <v>370764.06300000002</v>
      </c>
      <c r="D715" s="15">
        <v>461295.62599999999</v>
      </c>
      <c r="E715" s="15">
        <v>505080.89399999997</v>
      </c>
      <c r="F715" s="15">
        <v>506642.00400000002</v>
      </c>
      <c r="G715" s="15">
        <v>681566.60400000005</v>
      </c>
      <c r="H715" s="15">
        <v>770286.13</v>
      </c>
      <c r="I715" s="15">
        <v>713095.32400000002</v>
      </c>
      <c r="J715" s="15">
        <v>857152.277</v>
      </c>
      <c r="R715" s="18"/>
      <c r="T715" s="19"/>
      <c r="U715" s="19"/>
      <c r="V715" s="19"/>
    </row>
    <row r="716" spans="1:22" x14ac:dyDescent="0.3">
      <c r="A716" s="14" t="s">
        <v>15</v>
      </c>
      <c r="B716" s="15">
        <v>-52314.504999999997</v>
      </c>
      <c r="C716" s="15">
        <v>-28875.705000000002</v>
      </c>
      <c r="D716" s="15">
        <v>-35264.777999999998</v>
      </c>
      <c r="E716" s="15">
        <v>-49229.637000000002</v>
      </c>
      <c r="F716" s="15">
        <v>-40141.108999999997</v>
      </c>
      <c r="G716" s="15">
        <v>-50809.620999999999</v>
      </c>
      <c r="H716" s="15">
        <v>-125745.997</v>
      </c>
      <c r="I716" s="15">
        <v>-40088.930999999997</v>
      </c>
      <c r="J716" s="15">
        <v>-42875.750999999997</v>
      </c>
      <c r="R716" s="18"/>
      <c r="T716" s="19"/>
      <c r="U716" s="19"/>
      <c r="V716" s="19"/>
    </row>
    <row r="717" spans="1:22" x14ac:dyDescent="0.3">
      <c r="A717" s="16" t="s">
        <v>16</v>
      </c>
      <c r="B717" s="17">
        <v>337932.28</v>
      </c>
      <c r="C717" s="17">
        <v>341888.35800000001</v>
      </c>
      <c r="D717" s="17">
        <v>426030.848</v>
      </c>
      <c r="E717" s="17">
        <v>455851.25699999998</v>
      </c>
      <c r="F717" s="17">
        <v>466500.89500000002</v>
      </c>
      <c r="G717" s="17">
        <v>630756.98300000001</v>
      </c>
      <c r="H717" s="17">
        <v>644540.13300000003</v>
      </c>
      <c r="I717" s="17">
        <v>673006.39300000004</v>
      </c>
      <c r="J717" s="17">
        <v>814276.52599999995</v>
      </c>
      <c r="R717" s="18"/>
      <c r="T717" s="19"/>
      <c r="U717" s="19"/>
      <c r="V717" s="19"/>
    </row>
    <row r="718" spans="1:22" ht="12.75" customHeight="1" x14ac:dyDescent="0.3">
      <c r="A718" s="6" t="s">
        <v>135</v>
      </c>
      <c r="B718" s="10"/>
      <c r="C718" s="10"/>
      <c r="D718" s="10"/>
      <c r="E718" s="10"/>
      <c r="F718" s="10"/>
      <c r="G718" s="10"/>
      <c r="H718" s="10"/>
      <c r="I718" s="10"/>
      <c r="J718" s="10"/>
      <c r="R718" s="3"/>
      <c r="T718" s="19"/>
      <c r="U718" s="19"/>
      <c r="V718" s="19"/>
    </row>
    <row r="719" spans="1:22" x14ac:dyDescent="0.3">
      <c r="A719" s="11" t="s">
        <v>12</v>
      </c>
      <c r="B719" s="12">
        <v>1033467.708</v>
      </c>
      <c r="C719" s="12">
        <v>1054931.291</v>
      </c>
      <c r="D719" s="12">
        <v>1012344.519</v>
      </c>
      <c r="E719" s="12">
        <v>1074273.3389999999</v>
      </c>
      <c r="F719" s="12">
        <v>1106788.281</v>
      </c>
      <c r="G719" s="12">
        <v>1147765.675</v>
      </c>
      <c r="H719" s="12">
        <v>1252614.7320000001</v>
      </c>
      <c r="I719" s="12">
        <v>1308582.605</v>
      </c>
      <c r="J719" s="12">
        <v>1350241.0959999999</v>
      </c>
      <c r="R719" s="18"/>
      <c r="T719" s="19"/>
      <c r="U719" s="19"/>
      <c r="V719" s="19"/>
    </row>
    <row r="720" spans="1:22" x14ac:dyDescent="0.3">
      <c r="A720" s="14" t="s">
        <v>13</v>
      </c>
      <c r="B720" s="15">
        <v>294564.39600000001</v>
      </c>
      <c r="C720" s="15">
        <v>234918.61600000001</v>
      </c>
      <c r="D720" s="15">
        <v>338345.34</v>
      </c>
      <c r="E720" s="15">
        <v>262912.09299999999</v>
      </c>
      <c r="F720" s="15">
        <v>271875.978</v>
      </c>
      <c r="G720" s="15">
        <v>342058.31400000001</v>
      </c>
      <c r="H720" s="15">
        <v>251997.64</v>
      </c>
      <c r="I720" s="15">
        <v>251760.88800000001</v>
      </c>
      <c r="J720" s="15">
        <v>340615.07299999997</v>
      </c>
      <c r="R720" s="18"/>
      <c r="T720" s="19"/>
      <c r="U720" s="19"/>
      <c r="V720" s="19"/>
    </row>
    <row r="721" spans="1:22" x14ac:dyDescent="0.3">
      <c r="A721" s="14" t="s">
        <v>14</v>
      </c>
      <c r="B721" s="15">
        <v>1328032.1040000001</v>
      </c>
      <c r="C721" s="15">
        <v>1289849.9069999999</v>
      </c>
      <c r="D721" s="15">
        <v>1350689.8589999999</v>
      </c>
      <c r="E721" s="15">
        <v>1337185.432</v>
      </c>
      <c r="F721" s="15">
        <v>1378664.2590000001</v>
      </c>
      <c r="G721" s="15">
        <v>1489823.9890000001</v>
      </c>
      <c r="H721" s="15">
        <v>1504612.372</v>
      </c>
      <c r="I721" s="15">
        <v>1560343.493</v>
      </c>
      <c r="J721" s="15">
        <v>1690856.169</v>
      </c>
      <c r="R721" s="18"/>
      <c r="T721" s="19"/>
      <c r="U721" s="19"/>
      <c r="V721" s="19"/>
    </row>
    <row r="722" spans="1:22" x14ac:dyDescent="0.3">
      <c r="A722" s="14" t="s">
        <v>15</v>
      </c>
      <c r="B722" s="15">
        <v>-273100.853</v>
      </c>
      <c r="C722" s="15">
        <v>-277505.38799999998</v>
      </c>
      <c r="D722" s="15">
        <v>-276416.52</v>
      </c>
      <c r="E722" s="15">
        <v>-230397.15100000001</v>
      </c>
      <c r="F722" s="15">
        <v>-230898.584</v>
      </c>
      <c r="G722" s="15">
        <v>-237209.25700000001</v>
      </c>
      <c r="H722" s="15">
        <v>-196029.76699999999</v>
      </c>
      <c r="I722" s="15">
        <v>-210102.397</v>
      </c>
      <c r="J722" s="15">
        <v>-209854.64799999999</v>
      </c>
      <c r="R722" s="18"/>
      <c r="T722" s="19"/>
      <c r="U722" s="19"/>
      <c r="V722" s="19"/>
    </row>
    <row r="723" spans="1:22" x14ac:dyDescent="0.3">
      <c r="A723" s="16" t="s">
        <v>16</v>
      </c>
      <c r="B723" s="17">
        <v>1054931.2509999999</v>
      </c>
      <c r="C723" s="17">
        <v>1012344.519</v>
      </c>
      <c r="D723" s="17">
        <v>1074273.3389999999</v>
      </c>
      <c r="E723" s="17">
        <v>1106788.281</v>
      </c>
      <c r="F723" s="17">
        <v>1147765.675</v>
      </c>
      <c r="G723" s="17">
        <v>1252614.7320000001</v>
      </c>
      <c r="H723" s="17">
        <v>1308582.605</v>
      </c>
      <c r="I723" s="17">
        <v>1350241.0959999999</v>
      </c>
      <c r="J723" s="17">
        <v>1481001.5209999999</v>
      </c>
      <c r="R723" s="18"/>
      <c r="T723" s="19"/>
      <c r="U723" s="19"/>
      <c r="V723" s="19"/>
    </row>
    <row r="724" spans="1:22" ht="12.75" customHeight="1" x14ac:dyDescent="0.3">
      <c r="A724" s="6" t="s">
        <v>136</v>
      </c>
      <c r="B724" s="10"/>
      <c r="C724" s="10"/>
      <c r="D724" s="10"/>
      <c r="E724" s="10"/>
      <c r="F724" s="10"/>
      <c r="G724" s="10"/>
      <c r="H724" s="10"/>
      <c r="I724" s="10"/>
      <c r="J724" s="10"/>
      <c r="R724" s="3"/>
      <c r="T724" s="19"/>
      <c r="U724" s="19"/>
      <c r="V724" s="19"/>
    </row>
    <row r="725" spans="1:22" x14ac:dyDescent="0.3">
      <c r="A725" s="11" t="s">
        <v>12</v>
      </c>
      <c r="B725" s="12">
        <v>83870.582999999999</v>
      </c>
      <c r="C725" s="12">
        <v>229297.943</v>
      </c>
      <c r="D725" s="12">
        <v>-228463.10399999999</v>
      </c>
      <c r="E725" s="12">
        <v>-281353.43699999998</v>
      </c>
      <c r="F725" s="12">
        <v>321597.09999999998</v>
      </c>
      <c r="G725" s="12">
        <v>356383.897</v>
      </c>
      <c r="H725" s="12">
        <v>532396.96499999997</v>
      </c>
      <c r="I725" s="12">
        <v>555271.97499999998</v>
      </c>
      <c r="J725" s="12">
        <v>585154.67299999995</v>
      </c>
      <c r="R725" s="18"/>
      <c r="T725" s="19"/>
      <c r="U725" s="19"/>
      <c r="V725" s="19"/>
    </row>
    <row r="726" spans="1:22" x14ac:dyDescent="0.3">
      <c r="A726" s="14" t="s">
        <v>13</v>
      </c>
      <c r="B726" s="15">
        <v>134655.04300000001</v>
      </c>
      <c r="C726" s="15">
        <v>-539958.60100000002</v>
      </c>
      <c r="D726" s="15">
        <v>-42104.97</v>
      </c>
      <c r="E726" s="15">
        <v>602673.76800000004</v>
      </c>
      <c r="F726" s="15">
        <v>34788.65</v>
      </c>
      <c r="G726" s="15">
        <v>176017.492</v>
      </c>
      <c r="H726" s="15">
        <v>22880.217000000001</v>
      </c>
      <c r="I726" s="15">
        <v>30194.043000000001</v>
      </c>
      <c r="J726" s="15">
        <v>144917.60999999999</v>
      </c>
      <c r="R726" s="18"/>
      <c r="T726" s="19"/>
      <c r="U726" s="19"/>
      <c r="V726" s="19"/>
    </row>
    <row r="727" spans="1:22" x14ac:dyDescent="0.3">
      <c r="A727" s="14" t="s">
        <v>14</v>
      </c>
      <c r="B727" s="15">
        <v>218525.62599999999</v>
      </c>
      <c r="C727" s="15">
        <v>-310660.658</v>
      </c>
      <c r="D727" s="15">
        <v>-270568.07400000002</v>
      </c>
      <c r="E727" s="15">
        <v>321320.33100000001</v>
      </c>
      <c r="F727" s="15">
        <v>356385.75</v>
      </c>
      <c r="G727" s="15">
        <v>532401.38899999997</v>
      </c>
      <c r="H727" s="15">
        <v>555277.18200000003</v>
      </c>
      <c r="I727" s="15">
        <v>585466.01800000004</v>
      </c>
      <c r="J727" s="15">
        <v>730072.28300000005</v>
      </c>
      <c r="R727" s="18"/>
      <c r="T727" s="19"/>
      <c r="U727" s="19"/>
      <c r="V727" s="19"/>
    </row>
    <row r="728" spans="1:22" x14ac:dyDescent="0.3">
      <c r="A728" s="14" t="s">
        <v>15</v>
      </c>
      <c r="B728" s="15">
        <v>-11.417999999999999</v>
      </c>
      <c r="C728" s="15">
        <v>16.664999999999999</v>
      </c>
      <c r="D728" s="15">
        <v>-1.6279999999999999</v>
      </c>
      <c r="E728" s="15">
        <v>276.76900000000001</v>
      </c>
      <c r="F728" s="15">
        <v>-1.853</v>
      </c>
      <c r="G728" s="15">
        <v>-4.4240000000000004</v>
      </c>
      <c r="H728" s="15">
        <v>-5.2069999999999999</v>
      </c>
      <c r="I728" s="15">
        <v>-311.34500000000003</v>
      </c>
      <c r="J728" s="15">
        <v>-2.3130000000000002</v>
      </c>
      <c r="R728" s="18"/>
      <c r="T728" s="19"/>
      <c r="U728" s="19"/>
      <c r="V728" s="19"/>
    </row>
    <row r="729" spans="1:22" x14ac:dyDescent="0.3">
      <c r="A729" s="16" t="s">
        <v>16</v>
      </c>
      <c r="B729" s="17">
        <v>218514.20800000001</v>
      </c>
      <c r="C729" s="17">
        <v>-310643.99300000002</v>
      </c>
      <c r="D729" s="17">
        <v>-270569.70199999999</v>
      </c>
      <c r="E729" s="17">
        <v>321597.09999999998</v>
      </c>
      <c r="F729" s="17">
        <v>356383.897</v>
      </c>
      <c r="G729" s="17">
        <v>532396.96499999997</v>
      </c>
      <c r="H729" s="17">
        <v>555271.97499999998</v>
      </c>
      <c r="I729" s="17">
        <v>585154.67299999995</v>
      </c>
      <c r="J729" s="17">
        <v>730069.97</v>
      </c>
      <c r="R729" s="18"/>
      <c r="T729" s="19"/>
      <c r="U729" s="19"/>
      <c r="V729" s="19"/>
    </row>
    <row r="730" spans="1:22" ht="12.75" customHeight="1" x14ac:dyDescent="0.3">
      <c r="A730" s="6" t="s">
        <v>137</v>
      </c>
      <c r="B730" s="10"/>
      <c r="C730" s="10"/>
      <c r="D730" s="10"/>
      <c r="E730" s="10"/>
      <c r="F730" s="10"/>
      <c r="G730" s="10"/>
      <c r="H730" s="10"/>
      <c r="I730" s="10"/>
      <c r="J730" s="10"/>
      <c r="R730" s="3"/>
      <c r="T730" s="19"/>
      <c r="U730" s="19"/>
      <c r="V730" s="19"/>
    </row>
    <row r="731" spans="1:22" x14ac:dyDescent="0.3">
      <c r="A731" s="11" t="s">
        <v>12</v>
      </c>
      <c r="B731" s="12"/>
      <c r="C731" s="12">
        <v>115706.166</v>
      </c>
      <c r="D731" s="12">
        <v>131348.27299999999</v>
      </c>
      <c r="E731" s="12">
        <v>128064.277</v>
      </c>
      <c r="F731" s="12">
        <v>119337.88</v>
      </c>
      <c r="G731" s="12">
        <v>116895.235</v>
      </c>
      <c r="H731" s="12">
        <v>150763.402</v>
      </c>
      <c r="I731" s="12">
        <v>148012.54699999999</v>
      </c>
      <c r="J731" s="12">
        <v>180862.39300000001</v>
      </c>
      <c r="R731" s="18"/>
      <c r="T731" s="19"/>
      <c r="U731" s="19"/>
      <c r="V731" s="19"/>
    </row>
    <row r="732" spans="1:22" x14ac:dyDescent="0.3">
      <c r="A732" s="14" t="s">
        <v>13</v>
      </c>
      <c r="B732" s="15">
        <v>134102.035</v>
      </c>
      <c r="C732" s="15">
        <v>27249.864000000001</v>
      </c>
      <c r="D732" s="15">
        <v>9888.5439999999999</v>
      </c>
      <c r="E732" s="15">
        <v>10658.334000000001</v>
      </c>
      <c r="F732" s="15">
        <v>26848.726999999999</v>
      </c>
      <c r="G732" s="15">
        <v>59358.173999999999</v>
      </c>
      <c r="H732" s="15">
        <v>7448.1710000000003</v>
      </c>
      <c r="I732" s="15">
        <v>46927.682000000001</v>
      </c>
      <c r="J732" s="15">
        <v>57695.593999999997</v>
      </c>
      <c r="R732" s="18"/>
      <c r="T732" s="19"/>
      <c r="U732" s="19"/>
      <c r="V732" s="19"/>
    </row>
    <row r="733" spans="1:22" x14ac:dyDescent="0.3">
      <c r="A733" s="14" t="s">
        <v>14</v>
      </c>
      <c r="B733" s="15">
        <v>134102.035</v>
      </c>
      <c r="C733" s="15">
        <v>142956.03</v>
      </c>
      <c r="D733" s="15">
        <v>141236.81700000001</v>
      </c>
      <c r="E733" s="15">
        <v>138722.611</v>
      </c>
      <c r="F733" s="15">
        <v>146186.60699999999</v>
      </c>
      <c r="G733" s="15">
        <v>176253.40900000001</v>
      </c>
      <c r="H733" s="15">
        <v>158211.573</v>
      </c>
      <c r="I733" s="15">
        <v>194940.22899999999</v>
      </c>
      <c r="J733" s="15">
        <v>238557.98699999999</v>
      </c>
      <c r="R733" s="18"/>
      <c r="T733" s="19"/>
      <c r="U733" s="19"/>
      <c r="V733" s="19"/>
    </row>
    <row r="734" spans="1:22" x14ac:dyDescent="0.3">
      <c r="A734" s="14" t="s">
        <v>15</v>
      </c>
      <c r="B734" s="15">
        <v>-17083.609</v>
      </c>
      <c r="C734" s="15">
        <v>-11607.757</v>
      </c>
      <c r="D734" s="15">
        <v>-13172.54</v>
      </c>
      <c r="E734" s="15">
        <v>-19384.731</v>
      </c>
      <c r="F734" s="15">
        <v>-29291.371999999999</v>
      </c>
      <c r="G734" s="15">
        <v>-25490.007000000001</v>
      </c>
      <c r="H734" s="15">
        <v>-10199.026</v>
      </c>
      <c r="I734" s="15">
        <v>-14077.835999999999</v>
      </c>
      <c r="J734" s="15">
        <v>-10613.101000000001</v>
      </c>
      <c r="R734" s="18"/>
      <c r="T734" s="19"/>
      <c r="U734" s="19"/>
      <c r="V734" s="19"/>
    </row>
    <row r="735" spans="1:22" x14ac:dyDescent="0.3">
      <c r="A735" s="16" t="s">
        <v>16</v>
      </c>
      <c r="B735" s="17">
        <v>117018.42600000001</v>
      </c>
      <c r="C735" s="17">
        <v>131348.27299999999</v>
      </c>
      <c r="D735" s="17">
        <v>128064.277</v>
      </c>
      <c r="E735" s="17">
        <v>119337.88</v>
      </c>
      <c r="F735" s="17">
        <v>116895.235</v>
      </c>
      <c r="G735" s="17">
        <v>150763.402</v>
      </c>
      <c r="H735" s="17">
        <v>148012.54699999999</v>
      </c>
      <c r="I735" s="17">
        <v>180862.39300000001</v>
      </c>
      <c r="J735" s="17">
        <v>227944.886</v>
      </c>
      <c r="R735" s="18"/>
      <c r="T735" s="19"/>
      <c r="U735" s="19"/>
      <c r="V735" s="19"/>
    </row>
    <row r="736" spans="1:22" ht="12.75" customHeight="1" x14ac:dyDescent="0.3">
      <c r="A736" s="6" t="s">
        <v>138</v>
      </c>
      <c r="B736" s="10"/>
      <c r="C736" s="10"/>
      <c r="D736" s="10"/>
      <c r="E736" s="10"/>
      <c r="F736" s="10"/>
      <c r="G736" s="10"/>
      <c r="H736" s="10"/>
      <c r="I736" s="10"/>
      <c r="J736" s="10"/>
      <c r="R736" s="3"/>
      <c r="T736" s="19"/>
      <c r="U736" s="19"/>
      <c r="V736" s="19"/>
    </row>
    <row r="737" spans="1:22" x14ac:dyDescent="0.3">
      <c r="A737" s="11" t="s">
        <v>12</v>
      </c>
      <c r="B737" s="12">
        <v>215967.17</v>
      </c>
      <c r="C737" s="12">
        <v>620697.29599999997</v>
      </c>
      <c r="D737" s="12">
        <v>515048.01699999999</v>
      </c>
      <c r="E737" s="12">
        <v>436183.78</v>
      </c>
      <c r="F737" s="12">
        <v>384875.23100000003</v>
      </c>
      <c r="G737" s="12">
        <v>201683.193</v>
      </c>
      <c r="H737" s="12">
        <v>393421.277</v>
      </c>
      <c r="I737" s="12">
        <v>345944.66800000001</v>
      </c>
      <c r="J737" s="12">
        <v>231320.94</v>
      </c>
      <c r="R737" s="18"/>
      <c r="T737" s="19"/>
      <c r="U737" s="19"/>
      <c r="V737" s="19"/>
    </row>
    <row r="738" spans="1:22" x14ac:dyDescent="0.3">
      <c r="A738" s="14" t="s">
        <v>13</v>
      </c>
      <c r="B738" s="15">
        <v>547983.15899999999</v>
      </c>
      <c r="C738" s="15">
        <v>45612.788</v>
      </c>
      <c r="D738" s="15">
        <v>84194.841</v>
      </c>
      <c r="E738" s="15">
        <v>93137.697</v>
      </c>
      <c r="F738" s="15">
        <v>70961.008000000002</v>
      </c>
      <c r="G738" s="15">
        <v>376438.94900000002</v>
      </c>
      <c r="H738" s="15">
        <v>50851.673999999999</v>
      </c>
      <c r="I738" s="15">
        <v>48580.035000000003</v>
      </c>
      <c r="J738" s="15">
        <v>382609.35399999999</v>
      </c>
      <c r="R738" s="18"/>
      <c r="T738" s="19"/>
      <c r="U738" s="19"/>
      <c r="V738" s="19"/>
    </row>
    <row r="739" spans="1:22" x14ac:dyDescent="0.3">
      <c r="A739" s="14" t="s">
        <v>14</v>
      </c>
      <c r="B739" s="15">
        <v>763950.32900000003</v>
      </c>
      <c r="C739" s="15">
        <v>666310.08400000003</v>
      </c>
      <c r="D739" s="15">
        <v>599242.85800000001</v>
      </c>
      <c r="E739" s="15">
        <v>529321.47699999996</v>
      </c>
      <c r="F739" s="15">
        <v>455836.239</v>
      </c>
      <c r="G739" s="15">
        <v>578122.14199999999</v>
      </c>
      <c r="H739" s="15">
        <v>444272.951</v>
      </c>
      <c r="I739" s="15">
        <v>394524.70299999998</v>
      </c>
      <c r="J739" s="15">
        <v>613930.29399999999</v>
      </c>
      <c r="R739" s="18"/>
      <c r="T739" s="19"/>
      <c r="U739" s="19"/>
      <c r="V739" s="19"/>
    </row>
    <row r="740" spans="1:22" x14ac:dyDescent="0.3">
      <c r="A740" s="14" t="s">
        <v>15</v>
      </c>
      <c r="B740" s="15">
        <v>-141174.03200000001</v>
      </c>
      <c r="C740" s="15">
        <v>-151262.06700000001</v>
      </c>
      <c r="D740" s="15">
        <v>-163059.07800000001</v>
      </c>
      <c r="E740" s="15">
        <v>-144446.24600000001</v>
      </c>
      <c r="F740" s="15">
        <v>-254153.046</v>
      </c>
      <c r="G740" s="15">
        <v>-184700.86499999999</v>
      </c>
      <c r="H740" s="15">
        <v>-98328.282999999996</v>
      </c>
      <c r="I740" s="15">
        <v>-163203.76300000001</v>
      </c>
      <c r="J740" s="15">
        <v>-153103.67199999999</v>
      </c>
      <c r="R740" s="18"/>
      <c r="T740" s="19"/>
      <c r="U740" s="19"/>
      <c r="V740" s="19"/>
    </row>
    <row r="741" spans="1:22" x14ac:dyDescent="0.3">
      <c r="A741" s="16" t="s">
        <v>16</v>
      </c>
      <c r="B741" s="17">
        <v>622776.29700000002</v>
      </c>
      <c r="C741" s="17">
        <v>515048.01699999999</v>
      </c>
      <c r="D741" s="17">
        <v>436183.78</v>
      </c>
      <c r="E741" s="17">
        <v>384875.23100000003</v>
      </c>
      <c r="F741" s="17">
        <v>201683.193</v>
      </c>
      <c r="G741" s="17">
        <v>393421.277</v>
      </c>
      <c r="H741" s="17">
        <v>345944.66800000001</v>
      </c>
      <c r="I741" s="17">
        <v>231320.94</v>
      </c>
      <c r="J741" s="17">
        <v>460826.62199999997</v>
      </c>
      <c r="R741" s="18"/>
      <c r="T741" s="19"/>
      <c r="U741" s="19"/>
      <c r="V741" s="19"/>
    </row>
    <row r="742" spans="1:22" ht="12.75" customHeight="1" x14ac:dyDescent="0.3">
      <c r="A742" s="6" t="s">
        <v>139</v>
      </c>
      <c r="B742" s="10"/>
      <c r="C742" s="10"/>
      <c r="D742" s="10"/>
      <c r="E742" s="10"/>
      <c r="F742" s="10"/>
      <c r="G742" s="10"/>
      <c r="H742" s="10"/>
      <c r="I742" s="10"/>
      <c r="J742" s="10"/>
      <c r="R742" s="3"/>
      <c r="T742" s="19"/>
      <c r="U742" s="19"/>
      <c r="V742" s="19"/>
    </row>
    <row r="743" spans="1:22" x14ac:dyDescent="0.3">
      <c r="A743" s="11" t="s">
        <v>12</v>
      </c>
      <c r="B743" s="12">
        <v>121035.8</v>
      </c>
      <c r="C743" s="12">
        <v>185294.25399999999</v>
      </c>
      <c r="D743" s="12">
        <v>195042.80799999999</v>
      </c>
      <c r="E743" s="12">
        <v>173539.394</v>
      </c>
      <c r="F743" s="12">
        <v>176431.87100000001</v>
      </c>
      <c r="G743" s="12">
        <v>197973.98</v>
      </c>
      <c r="H743" s="12">
        <v>220157.44099999999</v>
      </c>
      <c r="I743" s="12">
        <v>245739.91099999999</v>
      </c>
      <c r="J743" s="12">
        <v>254457.58199999999</v>
      </c>
      <c r="R743" s="18"/>
      <c r="T743" s="19"/>
      <c r="U743" s="19"/>
      <c r="V743" s="19"/>
    </row>
    <row r="744" spans="1:22" x14ac:dyDescent="0.3">
      <c r="A744" s="14" t="s">
        <v>13</v>
      </c>
      <c r="B744" s="15">
        <v>80237.466</v>
      </c>
      <c r="C744" s="15">
        <v>55259.296000000002</v>
      </c>
      <c r="D744" s="15">
        <v>49691.57</v>
      </c>
      <c r="E744" s="15">
        <v>38403.347000000002</v>
      </c>
      <c r="F744" s="15">
        <v>40029.108</v>
      </c>
      <c r="G744" s="15">
        <v>80194.866999999998</v>
      </c>
      <c r="H744" s="15">
        <v>28150.977999999999</v>
      </c>
      <c r="I744" s="15">
        <v>34446.639000000003</v>
      </c>
      <c r="J744" s="15">
        <v>59569.07</v>
      </c>
      <c r="R744" s="18"/>
      <c r="T744" s="19"/>
      <c r="U744" s="19"/>
      <c r="V744" s="19"/>
    </row>
    <row r="745" spans="1:22" x14ac:dyDescent="0.3">
      <c r="A745" s="14" t="s">
        <v>14</v>
      </c>
      <c r="B745" s="15">
        <v>201273.266</v>
      </c>
      <c r="C745" s="15">
        <v>240553.55</v>
      </c>
      <c r="D745" s="15">
        <v>244734.378</v>
      </c>
      <c r="E745" s="15">
        <v>211942.74100000001</v>
      </c>
      <c r="F745" s="15">
        <v>216460.97899999999</v>
      </c>
      <c r="G745" s="15">
        <v>278168.84700000001</v>
      </c>
      <c r="H745" s="15">
        <v>248308.41899999999</v>
      </c>
      <c r="I745" s="15">
        <v>280186.55</v>
      </c>
      <c r="J745" s="15">
        <v>314026.652</v>
      </c>
      <c r="R745" s="18"/>
      <c r="T745" s="19"/>
      <c r="U745" s="19"/>
      <c r="V745" s="19"/>
    </row>
    <row r="746" spans="1:22" x14ac:dyDescent="0.3">
      <c r="A746" s="14" t="s">
        <v>15</v>
      </c>
      <c r="B746" s="15">
        <v>-15881.262000000001</v>
      </c>
      <c r="C746" s="15">
        <v>-45510.741999999998</v>
      </c>
      <c r="D746" s="15">
        <v>-71194.983999999997</v>
      </c>
      <c r="E746" s="15">
        <v>-35510.870000000003</v>
      </c>
      <c r="F746" s="15">
        <v>-18486.999</v>
      </c>
      <c r="G746" s="15">
        <v>-58011.406000000003</v>
      </c>
      <c r="H746" s="15">
        <v>-2568.5079999999998</v>
      </c>
      <c r="I746" s="15">
        <v>-25728.968000000001</v>
      </c>
      <c r="J746" s="15">
        <v>-54137.277999999998</v>
      </c>
      <c r="R746" s="18"/>
      <c r="T746" s="19"/>
      <c r="U746" s="19"/>
      <c r="V746" s="19"/>
    </row>
    <row r="747" spans="1:22" x14ac:dyDescent="0.3">
      <c r="A747" s="16" t="s">
        <v>16</v>
      </c>
      <c r="B747" s="17">
        <v>185392.00399999999</v>
      </c>
      <c r="C747" s="17">
        <v>195042.80799999999</v>
      </c>
      <c r="D747" s="17">
        <v>173539.394</v>
      </c>
      <c r="E747" s="17">
        <v>176431.87100000001</v>
      </c>
      <c r="F747" s="17">
        <v>197973.98</v>
      </c>
      <c r="G747" s="17">
        <v>220157.44099999999</v>
      </c>
      <c r="H747" s="17">
        <v>245739.91099999999</v>
      </c>
      <c r="I747" s="17">
        <v>254457.58199999999</v>
      </c>
      <c r="J747" s="17">
        <v>259889.37400000001</v>
      </c>
      <c r="R747" s="18"/>
      <c r="T747" s="19"/>
      <c r="U747" s="19"/>
      <c r="V747" s="19"/>
    </row>
    <row r="748" spans="1:22" ht="12.75" customHeight="1" x14ac:dyDescent="0.3">
      <c r="A748" s="6" t="s">
        <v>282</v>
      </c>
      <c r="B748" s="10"/>
      <c r="C748" s="10"/>
      <c r="D748" s="10"/>
      <c r="E748" s="10"/>
      <c r="F748" s="10"/>
      <c r="G748" s="10"/>
      <c r="H748" s="10"/>
      <c r="I748" s="10"/>
      <c r="J748" s="10"/>
      <c r="R748" s="3"/>
      <c r="T748" s="19"/>
      <c r="U748" s="19"/>
      <c r="V748" s="19"/>
    </row>
    <row r="749" spans="1:22" x14ac:dyDescent="0.3">
      <c r="A749" s="11" t="s">
        <v>12</v>
      </c>
      <c r="B749" s="12"/>
      <c r="C749" s="12">
        <v>141339.361</v>
      </c>
      <c r="D749" s="12">
        <v>137832.50700000001</v>
      </c>
      <c r="E749" s="12">
        <v>128881.425</v>
      </c>
      <c r="F749" s="12">
        <v>313628.38400000002</v>
      </c>
      <c r="G749" s="12">
        <v>297088.90999999997</v>
      </c>
      <c r="H749" s="12">
        <v>330719.97700000001</v>
      </c>
      <c r="I749" s="12">
        <v>324720.86300000001</v>
      </c>
      <c r="J749" s="12">
        <v>311833.408</v>
      </c>
      <c r="R749" s="18"/>
      <c r="T749" s="19"/>
      <c r="U749" s="19"/>
      <c r="V749" s="19"/>
    </row>
    <row r="750" spans="1:22" x14ac:dyDescent="0.3">
      <c r="A750" s="14" t="s">
        <v>13</v>
      </c>
      <c r="B750" s="15">
        <v>110894.821</v>
      </c>
      <c r="C750" s="15">
        <v>19721.347000000002</v>
      </c>
      <c r="D750" s="15">
        <v>20961.055</v>
      </c>
      <c r="E750" s="15">
        <v>16785.825000000001</v>
      </c>
      <c r="F750" s="15">
        <v>14056.078</v>
      </c>
      <c r="G750" s="15">
        <v>72437.512000000002</v>
      </c>
      <c r="H750" s="15">
        <v>12507.052</v>
      </c>
      <c r="I750" s="15">
        <v>17506.044000000002</v>
      </c>
      <c r="J750" s="15">
        <v>48151.468999999997</v>
      </c>
      <c r="R750" s="18"/>
      <c r="T750" s="19"/>
      <c r="U750" s="19"/>
      <c r="V750" s="19"/>
    </row>
    <row r="751" spans="1:22" x14ac:dyDescent="0.3">
      <c r="A751" s="14" t="s">
        <v>14</v>
      </c>
      <c r="B751" s="15">
        <v>110894.821</v>
      </c>
      <c r="C751" s="15">
        <v>161060.70800000001</v>
      </c>
      <c r="D751" s="15">
        <v>158793.56200000001</v>
      </c>
      <c r="E751" s="15">
        <v>145667.25</v>
      </c>
      <c r="F751" s="15">
        <v>327684.462</v>
      </c>
      <c r="G751" s="15">
        <v>369526.42200000002</v>
      </c>
      <c r="H751" s="15">
        <v>343227.02899999998</v>
      </c>
      <c r="I751" s="15">
        <v>342226.90700000001</v>
      </c>
      <c r="J751" s="15">
        <v>359984.87699999998</v>
      </c>
      <c r="R751" s="18"/>
      <c r="T751" s="19"/>
      <c r="U751" s="19"/>
      <c r="V751" s="19"/>
    </row>
    <row r="752" spans="1:22" x14ac:dyDescent="0.3">
      <c r="A752" s="14" t="s">
        <v>15</v>
      </c>
      <c r="B752" s="15">
        <v>30444.54</v>
      </c>
      <c r="C752" s="15">
        <v>-23228.201000000001</v>
      </c>
      <c r="D752" s="15">
        <v>-29912.136999999999</v>
      </c>
      <c r="E752" s="15">
        <v>-22625.116000000002</v>
      </c>
      <c r="F752" s="15">
        <v>-30595.552</v>
      </c>
      <c r="G752" s="15">
        <v>-38806.445</v>
      </c>
      <c r="H752" s="15">
        <v>-18506.666000000001</v>
      </c>
      <c r="I752" s="15">
        <v>-30393.499</v>
      </c>
      <c r="J752" s="15">
        <v>-30089.487000000001</v>
      </c>
      <c r="R752" s="18"/>
      <c r="T752" s="19"/>
      <c r="U752" s="19"/>
      <c r="V752" s="19"/>
    </row>
    <row r="753" spans="1:22" x14ac:dyDescent="0.3">
      <c r="A753" s="16" t="s">
        <v>16</v>
      </c>
      <c r="B753" s="17">
        <v>141339.361</v>
      </c>
      <c r="C753" s="17">
        <v>137832.50700000001</v>
      </c>
      <c r="D753" s="17">
        <v>128881.425</v>
      </c>
      <c r="E753" s="17">
        <v>123042.13400000001</v>
      </c>
      <c r="F753" s="17">
        <v>297088.90999999997</v>
      </c>
      <c r="G753" s="17">
        <v>330719.97700000001</v>
      </c>
      <c r="H753" s="17">
        <v>324720.36300000001</v>
      </c>
      <c r="I753" s="17">
        <v>311833.408</v>
      </c>
      <c r="J753" s="17">
        <v>329895.39</v>
      </c>
      <c r="R753" s="18"/>
      <c r="T753" s="19"/>
      <c r="U753" s="19"/>
      <c r="V753" s="19"/>
    </row>
    <row r="754" spans="1:22" ht="12.75" customHeight="1" x14ac:dyDescent="0.3">
      <c r="A754" s="6" t="s">
        <v>140</v>
      </c>
      <c r="B754" s="10"/>
      <c r="C754" s="10"/>
      <c r="D754" s="10"/>
      <c r="E754" s="10"/>
      <c r="F754" s="10"/>
      <c r="G754" s="10"/>
      <c r="H754" s="10"/>
      <c r="I754" s="10"/>
      <c r="J754" s="10"/>
      <c r="R754" s="3"/>
      <c r="T754" s="19"/>
      <c r="U754" s="19"/>
      <c r="V754" s="19"/>
    </row>
    <row r="755" spans="1:22" x14ac:dyDescent="0.3">
      <c r="A755" s="11" t="s">
        <v>12</v>
      </c>
      <c r="B755" s="12">
        <v>171468.86499999999</v>
      </c>
      <c r="C755" s="12">
        <v>274213.826</v>
      </c>
      <c r="D755" s="12">
        <v>267491.25199999998</v>
      </c>
      <c r="E755" s="12">
        <v>272027.58100000001</v>
      </c>
      <c r="F755" s="12">
        <v>253113.01300000001</v>
      </c>
      <c r="G755" s="12">
        <v>258802.913</v>
      </c>
      <c r="H755" s="12">
        <v>353673.38500000001</v>
      </c>
      <c r="I755" s="12">
        <v>346864.05099999998</v>
      </c>
      <c r="J755" s="12">
        <v>320034.09399999998</v>
      </c>
      <c r="R755" s="18"/>
      <c r="T755" s="19"/>
      <c r="U755" s="19"/>
      <c r="V755" s="19"/>
    </row>
    <row r="756" spans="1:22" x14ac:dyDescent="0.3">
      <c r="A756" s="14" t="s">
        <v>13</v>
      </c>
      <c r="B756" s="15">
        <v>123364.81600000001</v>
      </c>
      <c r="C756" s="15">
        <v>8958.0130000000008</v>
      </c>
      <c r="D756" s="15">
        <v>19587.273000000001</v>
      </c>
      <c r="E756" s="15">
        <v>6259.5339999999997</v>
      </c>
      <c r="F756" s="15">
        <v>21407.97</v>
      </c>
      <c r="G756" s="15">
        <v>106320.383</v>
      </c>
      <c r="H756" s="15">
        <v>5934.1689999999999</v>
      </c>
      <c r="I756" s="15">
        <v>-12420.387000000001</v>
      </c>
      <c r="J756" s="15">
        <v>91136.861999999994</v>
      </c>
      <c r="R756" s="18"/>
      <c r="T756" s="19"/>
      <c r="U756" s="19"/>
      <c r="V756" s="19"/>
    </row>
    <row r="757" spans="1:22" x14ac:dyDescent="0.3">
      <c r="A757" s="14" t="s">
        <v>14</v>
      </c>
      <c r="B757" s="15">
        <v>294833.68099999998</v>
      </c>
      <c r="C757" s="15">
        <v>283171.83899999998</v>
      </c>
      <c r="D757" s="15">
        <v>287078.52500000002</v>
      </c>
      <c r="E757" s="15">
        <v>278287.11499999999</v>
      </c>
      <c r="F757" s="15">
        <v>274520.98300000001</v>
      </c>
      <c r="G757" s="15">
        <v>365123.29599999997</v>
      </c>
      <c r="H757" s="15">
        <v>359607.554</v>
      </c>
      <c r="I757" s="15">
        <v>334443.66399999999</v>
      </c>
      <c r="J757" s="15">
        <v>411170.95600000001</v>
      </c>
      <c r="R757" s="18"/>
      <c r="T757" s="19"/>
      <c r="U757" s="19"/>
      <c r="V757" s="19"/>
    </row>
    <row r="758" spans="1:22" x14ac:dyDescent="0.3">
      <c r="A758" s="14" t="s">
        <v>15</v>
      </c>
      <c r="B758" s="15">
        <v>-20619.855</v>
      </c>
      <c r="C758" s="15">
        <v>-15680.587</v>
      </c>
      <c r="D758" s="15">
        <v>-15050.944</v>
      </c>
      <c r="E758" s="15">
        <v>-25174.101999999999</v>
      </c>
      <c r="F758" s="15">
        <v>-15718.07</v>
      </c>
      <c r="G758" s="15">
        <v>-11449.911</v>
      </c>
      <c r="H758" s="15">
        <v>-12743.503000000001</v>
      </c>
      <c r="I758" s="15">
        <v>-14409.57</v>
      </c>
      <c r="J758" s="15">
        <v>-10015.314</v>
      </c>
      <c r="R758" s="18"/>
      <c r="T758" s="19"/>
      <c r="U758" s="19"/>
      <c r="V758" s="19"/>
    </row>
    <row r="759" spans="1:22" x14ac:dyDescent="0.3">
      <c r="A759" s="16" t="s">
        <v>16</v>
      </c>
      <c r="B759" s="17">
        <v>274213.826</v>
      </c>
      <c r="C759" s="17">
        <v>267491.25199999998</v>
      </c>
      <c r="D759" s="17">
        <v>272027.58100000001</v>
      </c>
      <c r="E759" s="17">
        <v>253113.01300000001</v>
      </c>
      <c r="F759" s="17">
        <v>258802.913</v>
      </c>
      <c r="G759" s="17">
        <v>353673.38500000001</v>
      </c>
      <c r="H759" s="17">
        <v>346864.05099999998</v>
      </c>
      <c r="I759" s="17">
        <v>320034.09399999998</v>
      </c>
      <c r="J759" s="17">
        <v>401155.64199999999</v>
      </c>
      <c r="R759" s="18"/>
      <c r="T759" s="19"/>
      <c r="U759" s="19"/>
      <c r="V759" s="19"/>
    </row>
    <row r="760" spans="1:22" ht="12.75" customHeight="1" x14ac:dyDescent="0.3">
      <c r="A760" s="6" t="s">
        <v>141</v>
      </c>
      <c r="B760" s="10"/>
      <c r="C760" s="10"/>
      <c r="D760" s="10"/>
      <c r="E760" s="10"/>
      <c r="F760" s="10"/>
      <c r="G760" s="10"/>
      <c r="H760" s="10"/>
      <c r="I760" s="10"/>
      <c r="J760" s="10"/>
      <c r="R760" s="3"/>
      <c r="T760" s="19"/>
      <c r="U760" s="19"/>
      <c r="V760" s="19"/>
    </row>
    <row r="761" spans="1:22" x14ac:dyDescent="0.3">
      <c r="A761" s="11" t="s">
        <v>12</v>
      </c>
      <c r="B761" s="12">
        <v>135968.182</v>
      </c>
      <c r="C761" s="12">
        <v>126099.901</v>
      </c>
      <c r="D761" s="12">
        <v>256509.22099999999</v>
      </c>
      <c r="E761" s="12">
        <v>307014.62300000002</v>
      </c>
      <c r="F761" s="12">
        <v>349228.163</v>
      </c>
      <c r="G761" s="12">
        <v>355408.01</v>
      </c>
      <c r="H761" s="12">
        <v>412714.74300000002</v>
      </c>
      <c r="I761" s="12">
        <v>407590.55300000001</v>
      </c>
      <c r="J761" s="12">
        <v>421773.65100000001</v>
      </c>
      <c r="R761" s="18"/>
      <c r="T761" s="19"/>
      <c r="U761" s="19"/>
      <c r="V761" s="19"/>
    </row>
    <row r="762" spans="1:22" x14ac:dyDescent="0.3">
      <c r="A762" s="14" t="s">
        <v>13</v>
      </c>
      <c r="B762" s="15"/>
      <c r="C762" s="15">
        <v>140316.829</v>
      </c>
      <c r="D762" s="15">
        <v>60141.527999999998</v>
      </c>
      <c r="E762" s="15">
        <v>56879.493999999999</v>
      </c>
      <c r="F762" s="15">
        <v>14669.259</v>
      </c>
      <c r="G762" s="15">
        <v>75976.289000000004</v>
      </c>
      <c r="H762" s="15"/>
      <c r="I762" s="15">
        <v>24667.075000000001</v>
      </c>
      <c r="J762" s="15">
        <v>46537.375999999997</v>
      </c>
      <c r="R762" s="18"/>
      <c r="T762" s="19"/>
      <c r="U762" s="19"/>
      <c r="V762" s="19"/>
    </row>
    <row r="763" spans="1:22" x14ac:dyDescent="0.3">
      <c r="A763" s="14" t="s">
        <v>14</v>
      </c>
      <c r="B763" s="15">
        <v>135968.182</v>
      </c>
      <c r="C763" s="15">
        <v>266416.73</v>
      </c>
      <c r="D763" s="15">
        <v>316650.74900000001</v>
      </c>
      <c r="E763" s="15">
        <v>363894.11700000003</v>
      </c>
      <c r="F763" s="15">
        <v>363897.42200000002</v>
      </c>
      <c r="G763" s="15">
        <v>431384.299</v>
      </c>
      <c r="H763" s="15">
        <v>412714.74300000002</v>
      </c>
      <c r="I763" s="15">
        <v>432257.62800000003</v>
      </c>
      <c r="J763" s="15">
        <v>468311.027</v>
      </c>
      <c r="R763" s="18"/>
      <c r="T763" s="19"/>
      <c r="U763" s="19"/>
      <c r="V763" s="19"/>
    </row>
    <row r="764" spans="1:22" x14ac:dyDescent="0.3">
      <c r="A764" s="14" t="s">
        <v>15</v>
      </c>
      <c r="B764" s="15">
        <v>-7233.2389999999996</v>
      </c>
      <c r="C764" s="15">
        <v>-9907.509</v>
      </c>
      <c r="D764" s="15">
        <v>-9636.1260000000002</v>
      </c>
      <c r="E764" s="15">
        <v>-14665.954</v>
      </c>
      <c r="F764" s="15">
        <v>-8489.4120000000003</v>
      </c>
      <c r="G764" s="15">
        <v>-18664.588</v>
      </c>
      <c r="H764" s="15">
        <v>-5124.1899999999996</v>
      </c>
      <c r="I764" s="15">
        <v>-10483.977000000001</v>
      </c>
      <c r="J764" s="15">
        <v>-12241.773999999999</v>
      </c>
      <c r="R764" s="18"/>
      <c r="T764" s="19"/>
      <c r="U764" s="19"/>
      <c r="V764" s="19"/>
    </row>
    <row r="765" spans="1:22" x14ac:dyDescent="0.3">
      <c r="A765" s="16" t="s">
        <v>16</v>
      </c>
      <c r="B765" s="17">
        <v>128734.943</v>
      </c>
      <c r="C765" s="17">
        <v>256509.22099999999</v>
      </c>
      <c r="D765" s="17">
        <v>307014.62300000002</v>
      </c>
      <c r="E765" s="17">
        <v>349228.163</v>
      </c>
      <c r="F765" s="17">
        <v>355408.01</v>
      </c>
      <c r="G765" s="17">
        <v>412719.71100000001</v>
      </c>
      <c r="H765" s="17">
        <v>407590.55300000001</v>
      </c>
      <c r="I765" s="17">
        <v>421773.65100000001</v>
      </c>
      <c r="J765" s="17">
        <v>456069.25300000003</v>
      </c>
      <c r="R765" s="18"/>
      <c r="T765" s="19"/>
      <c r="U765" s="19"/>
      <c r="V765" s="19"/>
    </row>
    <row r="766" spans="1:22" ht="12.75" customHeight="1" x14ac:dyDescent="0.3">
      <c r="A766" s="6" t="s">
        <v>142</v>
      </c>
      <c r="B766" s="10"/>
      <c r="C766" s="10"/>
      <c r="D766" s="10"/>
      <c r="E766" s="10"/>
      <c r="F766" s="10"/>
      <c r="G766" s="10"/>
      <c r="H766" s="10"/>
      <c r="I766" s="10"/>
      <c r="J766" s="10"/>
      <c r="R766" s="3"/>
      <c r="T766" s="19"/>
      <c r="U766" s="19"/>
      <c r="V766" s="19"/>
    </row>
    <row r="767" spans="1:22" x14ac:dyDescent="0.3">
      <c r="A767" s="11" t="s">
        <v>12</v>
      </c>
      <c r="B767" s="12">
        <v>261669.87</v>
      </c>
      <c r="C767" s="12">
        <v>728142.53799999994</v>
      </c>
      <c r="D767" s="12">
        <v>745456.79200000002</v>
      </c>
      <c r="E767" s="12">
        <v>942265.66299999994</v>
      </c>
      <c r="F767" s="12">
        <v>998788.25600000005</v>
      </c>
      <c r="G767" s="12">
        <v>1010382.387</v>
      </c>
      <c r="H767" s="12">
        <v>1558305.7220000001</v>
      </c>
      <c r="I767" s="12">
        <v>1560081.655</v>
      </c>
      <c r="J767" s="12">
        <v>1533112.0930000001</v>
      </c>
      <c r="R767" s="18"/>
      <c r="T767" s="19"/>
      <c r="U767" s="19"/>
      <c r="V767" s="19"/>
    </row>
    <row r="768" spans="1:22" x14ac:dyDescent="0.3">
      <c r="A768" s="14" t="s">
        <v>13</v>
      </c>
      <c r="B768" s="15">
        <v>623400.61899999995</v>
      </c>
      <c r="C768" s="15">
        <v>93669.101999999999</v>
      </c>
      <c r="D768" s="15">
        <v>302017.28899999999</v>
      </c>
      <c r="E768" s="15">
        <v>190126.302</v>
      </c>
      <c r="F768" s="15">
        <v>122826.22100000001</v>
      </c>
      <c r="G768" s="15">
        <v>679406.75399999996</v>
      </c>
      <c r="H768" s="15">
        <v>48269.356</v>
      </c>
      <c r="I768" s="15">
        <v>79499.383000000002</v>
      </c>
      <c r="J768" s="15">
        <v>283367.62199999997</v>
      </c>
      <c r="R768" s="18"/>
      <c r="T768" s="19"/>
      <c r="U768" s="19"/>
      <c r="V768" s="19"/>
    </row>
    <row r="769" spans="1:22" x14ac:dyDescent="0.3">
      <c r="A769" s="14" t="s">
        <v>14</v>
      </c>
      <c r="B769" s="15">
        <v>885070.48899999994</v>
      </c>
      <c r="C769" s="15">
        <v>821811.64</v>
      </c>
      <c r="D769" s="15">
        <v>1047474.081</v>
      </c>
      <c r="E769" s="15">
        <v>1132391.9650000001</v>
      </c>
      <c r="F769" s="15">
        <v>1121614.477</v>
      </c>
      <c r="G769" s="15">
        <v>1689789.1410000001</v>
      </c>
      <c r="H769" s="15">
        <v>1606575.078</v>
      </c>
      <c r="I769" s="15">
        <v>1639581.0379999999</v>
      </c>
      <c r="J769" s="15">
        <v>1816479.7150000001</v>
      </c>
      <c r="R769" s="18"/>
      <c r="T769" s="19"/>
      <c r="U769" s="19"/>
      <c r="V769" s="19"/>
    </row>
    <row r="770" spans="1:22" x14ac:dyDescent="0.3">
      <c r="A770" s="14" t="s">
        <v>15</v>
      </c>
      <c r="B770" s="15">
        <v>-156927.951</v>
      </c>
      <c r="C770" s="15">
        <v>-76354.847999999998</v>
      </c>
      <c r="D770" s="15">
        <v>-105208.41800000001</v>
      </c>
      <c r="E770" s="15">
        <v>-133603.709</v>
      </c>
      <c r="F770" s="15">
        <v>-111232.09</v>
      </c>
      <c r="G770" s="15">
        <v>-131483.41899999999</v>
      </c>
      <c r="H770" s="15">
        <v>-46493.423000000003</v>
      </c>
      <c r="I770" s="15">
        <v>-106468.94500000001</v>
      </c>
      <c r="J770" s="15">
        <v>-104179.37300000001</v>
      </c>
      <c r="R770" s="18"/>
      <c r="T770" s="19"/>
      <c r="U770" s="19"/>
      <c r="V770" s="19"/>
    </row>
    <row r="771" spans="1:22" x14ac:dyDescent="0.3">
      <c r="A771" s="16" t="s">
        <v>16</v>
      </c>
      <c r="B771" s="17">
        <v>728142.53799999994</v>
      </c>
      <c r="C771" s="17">
        <v>745456.79200000002</v>
      </c>
      <c r="D771" s="17">
        <v>942265.66299999994</v>
      </c>
      <c r="E771" s="17">
        <v>998788.25600000005</v>
      </c>
      <c r="F771" s="17">
        <v>1010382.387</v>
      </c>
      <c r="G771" s="17">
        <v>1558305.7220000001</v>
      </c>
      <c r="H771" s="17">
        <v>1560081.655</v>
      </c>
      <c r="I771" s="17">
        <v>1533112.0930000001</v>
      </c>
      <c r="J771" s="17">
        <v>1712300.3419999999</v>
      </c>
      <c r="R771" s="18"/>
      <c r="T771" s="19"/>
      <c r="U771" s="19"/>
      <c r="V771" s="19"/>
    </row>
    <row r="772" spans="1:22" x14ac:dyDescent="0.3">
      <c r="A772" s="25" t="s">
        <v>9</v>
      </c>
      <c r="B772" s="10"/>
      <c r="C772" s="10"/>
      <c r="D772" s="10"/>
      <c r="E772" s="10"/>
      <c r="F772" s="10"/>
      <c r="G772" s="10"/>
      <c r="H772" s="10"/>
      <c r="I772" s="10"/>
      <c r="J772" s="10"/>
      <c r="R772" s="3"/>
      <c r="T772" s="19"/>
      <c r="U772" s="19"/>
      <c r="V772" s="19"/>
    </row>
    <row r="773" spans="1:22" ht="12.75" customHeight="1" x14ac:dyDescent="0.3">
      <c r="A773" s="26" t="s">
        <v>143</v>
      </c>
      <c r="B773" s="10"/>
      <c r="C773" s="10"/>
      <c r="D773" s="10"/>
      <c r="E773" s="10"/>
      <c r="F773" s="10"/>
      <c r="G773" s="10"/>
      <c r="H773" s="10"/>
      <c r="I773" s="10"/>
      <c r="J773" s="10"/>
      <c r="R773" s="3"/>
      <c r="T773" s="19"/>
      <c r="U773" s="19"/>
      <c r="V773" s="19"/>
    </row>
    <row r="774" spans="1:22" ht="12.75" customHeight="1" x14ac:dyDescent="0.3">
      <c r="A774" s="6" t="s">
        <v>144</v>
      </c>
      <c r="B774" s="10"/>
      <c r="C774" s="10"/>
      <c r="D774" s="10"/>
      <c r="E774" s="10"/>
      <c r="F774" s="10"/>
      <c r="G774" s="10"/>
      <c r="H774" s="10"/>
      <c r="I774" s="10"/>
      <c r="J774" s="10"/>
      <c r="R774" s="3"/>
      <c r="T774" s="19"/>
      <c r="U774" s="19"/>
      <c r="V774" s="19"/>
    </row>
    <row r="775" spans="1:22" x14ac:dyDescent="0.3">
      <c r="A775" s="11" t="s">
        <v>12</v>
      </c>
      <c r="B775" s="12">
        <v>270118.27799999999</v>
      </c>
      <c r="C775" s="12">
        <v>428650.9</v>
      </c>
      <c r="D775" s="12">
        <v>398390.51899999997</v>
      </c>
      <c r="E775" s="12">
        <v>649863.76800000004</v>
      </c>
      <c r="F775" s="12">
        <v>923020.31799999997</v>
      </c>
      <c r="G775" s="12">
        <v>885709.35800000001</v>
      </c>
      <c r="H775" s="12">
        <v>344915.10100000002</v>
      </c>
      <c r="I775" s="12">
        <v>323307.64299999998</v>
      </c>
      <c r="J775" s="12">
        <v>347629.65600000002</v>
      </c>
      <c r="R775" s="18"/>
      <c r="T775" s="19"/>
      <c r="U775" s="19"/>
      <c r="V775" s="19"/>
    </row>
    <row r="776" spans="1:22" x14ac:dyDescent="0.3">
      <c r="A776" s="14" t="s">
        <v>13</v>
      </c>
      <c r="B776" s="15">
        <v>198830.18</v>
      </c>
      <c r="C776" s="15">
        <v>8215.5889999999999</v>
      </c>
      <c r="D776" s="15">
        <v>4752.2569999999996</v>
      </c>
      <c r="E776" s="15">
        <v>37510.311999999998</v>
      </c>
      <c r="F776" s="15">
        <v>3380.721</v>
      </c>
      <c r="G776" s="15">
        <v>150200.64000000001</v>
      </c>
      <c r="H776" s="15">
        <v>3859.3130000000001</v>
      </c>
      <c r="I776" s="15">
        <v>47555.499000000003</v>
      </c>
      <c r="J776" s="15">
        <v>127226.003</v>
      </c>
      <c r="R776" s="18"/>
      <c r="T776" s="19"/>
      <c r="U776" s="19"/>
      <c r="V776" s="19"/>
    </row>
    <row r="777" spans="1:22" x14ac:dyDescent="0.3">
      <c r="A777" s="14" t="s">
        <v>14</v>
      </c>
      <c r="B777" s="15">
        <v>468948.45799999998</v>
      </c>
      <c r="C777" s="15">
        <v>436866.489</v>
      </c>
      <c r="D777" s="15">
        <v>403142.77600000001</v>
      </c>
      <c r="E777" s="15">
        <v>687374.08</v>
      </c>
      <c r="F777" s="15">
        <v>926401.03899999999</v>
      </c>
      <c r="G777" s="15">
        <v>1035909.998</v>
      </c>
      <c r="H777" s="15">
        <v>348774.41399999999</v>
      </c>
      <c r="I777" s="15">
        <v>370863.14199999999</v>
      </c>
      <c r="J777" s="15">
        <v>474855.65899999999</v>
      </c>
      <c r="R777" s="18"/>
      <c r="T777" s="19"/>
      <c r="U777" s="19"/>
      <c r="V777" s="19"/>
    </row>
    <row r="778" spans="1:22" x14ac:dyDescent="0.3">
      <c r="A778" s="14" t="s">
        <v>15</v>
      </c>
      <c r="B778" s="15">
        <v>-40297.557999999997</v>
      </c>
      <c r="C778" s="15">
        <v>-38475.97</v>
      </c>
      <c r="D778" s="15">
        <v>-23513.968000000001</v>
      </c>
      <c r="E778" s="15">
        <v>-34588.722000000002</v>
      </c>
      <c r="F778" s="15">
        <v>-40691.680999999997</v>
      </c>
      <c r="G778" s="15">
        <v>-690994.897</v>
      </c>
      <c r="H778" s="15">
        <v>-25466.771000000001</v>
      </c>
      <c r="I778" s="15">
        <v>-23233.486000000001</v>
      </c>
      <c r="J778" s="15">
        <v>-25304.294999999998</v>
      </c>
      <c r="R778" s="18"/>
      <c r="T778" s="19"/>
      <c r="U778" s="19"/>
      <c r="V778" s="19"/>
    </row>
    <row r="779" spans="1:22" x14ac:dyDescent="0.3">
      <c r="A779" s="16" t="s">
        <v>16</v>
      </c>
      <c r="B779" s="17">
        <v>428650.9</v>
      </c>
      <c r="C779" s="17">
        <v>398390.51899999997</v>
      </c>
      <c r="D779" s="17">
        <v>379628.80800000002</v>
      </c>
      <c r="E779" s="17">
        <v>652785.35800000001</v>
      </c>
      <c r="F779" s="17">
        <v>885709.35800000001</v>
      </c>
      <c r="G779" s="17">
        <v>344915.10100000002</v>
      </c>
      <c r="H779" s="17">
        <v>323307.64299999998</v>
      </c>
      <c r="I779" s="17">
        <v>347629.65600000002</v>
      </c>
      <c r="J779" s="17">
        <v>449551.364</v>
      </c>
      <c r="R779" s="18"/>
      <c r="T779" s="19"/>
      <c r="U779" s="19"/>
      <c r="V779" s="19"/>
    </row>
    <row r="780" spans="1:22" ht="12.75" customHeight="1" x14ac:dyDescent="0.3">
      <c r="A780" s="6" t="s">
        <v>145</v>
      </c>
      <c r="B780" s="10"/>
      <c r="C780" s="10"/>
      <c r="D780" s="10"/>
      <c r="E780" s="10"/>
      <c r="F780" s="10"/>
      <c r="G780" s="10"/>
      <c r="H780" s="10"/>
      <c r="I780" s="10"/>
      <c r="J780" s="10"/>
      <c r="R780" s="3"/>
      <c r="T780" s="19"/>
      <c r="U780" s="19"/>
      <c r="V780" s="19"/>
    </row>
    <row r="781" spans="1:22" x14ac:dyDescent="0.3">
      <c r="A781" s="11" t="s">
        <v>12</v>
      </c>
      <c r="B781" s="12">
        <v>12526.362999999999</v>
      </c>
      <c r="C781" s="12">
        <v>175347.43799999999</v>
      </c>
      <c r="D781" s="12">
        <v>193261.68100000001</v>
      </c>
      <c r="E781" s="12">
        <v>160369.21299999999</v>
      </c>
      <c r="F781" s="12">
        <v>109407.111</v>
      </c>
      <c r="G781" s="12">
        <v>90505.668999999994</v>
      </c>
      <c r="H781" s="12">
        <v>178108.88399999999</v>
      </c>
      <c r="I781" s="12">
        <v>158524.32399999999</v>
      </c>
      <c r="J781" s="12">
        <v>53886.726000000002</v>
      </c>
      <c r="R781" s="18"/>
      <c r="T781" s="19"/>
      <c r="U781" s="19"/>
      <c r="V781" s="19"/>
    </row>
    <row r="782" spans="1:22" x14ac:dyDescent="0.3">
      <c r="A782" s="14" t="s">
        <v>13</v>
      </c>
      <c r="B782" s="15">
        <v>214741.97399999999</v>
      </c>
      <c r="C782" s="15">
        <v>46106.351000000002</v>
      </c>
      <c r="D782" s="15">
        <v>7928.8469999999998</v>
      </c>
      <c r="E782" s="15">
        <v>-9662.7279999999992</v>
      </c>
      <c r="F782" s="15">
        <v>9578.6749999999993</v>
      </c>
      <c r="G782" s="15">
        <v>152279.065</v>
      </c>
      <c r="H782" s="15">
        <v>8180.2049999999999</v>
      </c>
      <c r="I782" s="15">
        <v>31909.681</v>
      </c>
      <c r="J782" s="15">
        <v>156322.258</v>
      </c>
      <c r="R782" s="18"/>
      <c r="T782" s="19"/>
      <c r="U782" s="19"/>
      <c r="V782" s="19"/>
    </row>
    <row r="783" spans="1:22" x14ac:dyDescent="0.3">
      <c r="A783" s="14" t="s">
        <v>14</v>
      </c>
      <c r="B783" s="15">
        <v>227268.337</v>
      </c>
      <c r="C783" s="15">
        <v>221453.78899999999</v>
      </c>
      <c r="D783" s="15">
        <v>201190.52799999999</v>
      </c>
      <c r="E783" s="15">
        <v>150706.48499999999</v>
      </c>
      <c r="F783" s="15">
        <v>118985.78599999999</v>
      </c>
      <c r="G783" s="15">
        <v>242784.734</v>
      </c>
      <c r="H783" s="15">
        <v>186289.08900000001</v>
      </c>
      <c r="I783" s="15">
        <v>190434.005</v>
      </c>
      <c r="J783" s="15">
        <v>210208.984</v>
      </c>
      <c r="R783" s="18"/>
      <c r="T783" s="19"/>
      <c r="U783" s="19"/>
      <c r="V783" s="19"/>
    </row>
    <row r="784" spans="1:22" x14ac:dyDescent="0.3">
      <c r="A784" s="14" t="s">
        <v>15</v>
      </c>
      <c r="B784" s="15">
        <v>-51920.898999999998</v>
      </c>
      <c r="C784" s="15">
        <v>-28192.108</v>
      </c>
      <c r="D784" s="15">
        <v>-40821.315000000002</v>
      </c>
      <c r="E784" s="15">
        <v>-41299.374000000003</v>
      </c>
      <c r="F784" s="15">
        <v>-28480.116999999998</v>
      </c>
      <c r="G784" s="15">
        <v>-64675.85</v>
      </c>
      <c r="H784" s="15">
        <v>-27764.764999999999</v>
      </c>
      <c r="I784" s="15">
        <v>-136547.27900000001</v>
      </c>
      <c r="J784" s="15">
        <v>-58325.131000000001</v>
      </c>
      <c r="R784" s="18"/>
      <c r="T784" s="19"/>
      <c r="U784" s="19"/>
      <c r="V784" s="19"/>
    </row>
    <row r="785" spans="1:22" x14ac:dyDescent="0.3">
      <c r="A785" s="16" t="s">
        <v>16</v>
      </c>
      <c r="B785" s="17">
        <v>175347.43799999999</v>
      </c>
      <c r="C785" s="17">
        <v>193261.68100000001</v>
      </c>
      <c r="D785" s="17">
        <v>160369.21299999999</v>
      </c>
      <c r="E785" s="17">
        <v>109407.111</v>
      </c>
      <c r="F785" s="17">
        <v>90505.668999999994</v>
      </c>
      <c r="G785" s="17">
        <v>178108.88399999999</v>
      </c>
      <c r="H785" s="17">
        <v>158524.32399999999</v>
      </c>
      <c r="I785" s="17">
        <v>53886.726000000002</v>
      </c>
      <c r="J785" s="17">
        <v>151883.853</v>
      </c>
      <c r="R785" s="18"/>
      <c r="T785" s="19"/>
      <c r="U785" s="19"/>
      <c r="V785" s="19"/>
    </row>
    <row r="786" spans="1:22" ht="12.75" customHeight="1" x14ac:dyDescent="0.3">
      <c r="A786" s="6" t="s">
        <v>146</v>
      </c>
      <c r="B786" s="10"/>
      <c r="C786" s="10"/>
      <c r="D786" s="10"/>
      <c r="E786" s="10"/>
      <c r="F786" s="10"/>
      <c r="G786" s="10"/>
      <c r="H786" s="10"/>
      <c r="I786" s="10"/>
      <c r="J786" s="10"/>
      <c r="R786" s="3"/>
      <c r="T786" s="19"/>
      <c r="U786" s="19"/>
      <c r="V786" s="19"/>
    </row>
    <row r="787" spans="1:22" x14ac:dyDescent="0.3">
      <c r="A787" s="11" t="s">
        <v>12</v>
      </c>
      <c r="B787" s="12"/>
      <c r="C787" s="12">
        <v>1074803.4809999999</v>
      </c>
      <c r="D787" s="12">
        <v>1843223.4750000001</v>
      </c>
      <c r="E787" s="12">
        <v>2196292.2039999999</v>
      </c>
      <c r="F787" s="12">
        <v>2785996.844</v>
      </c>
      <c r="G787" s="12">
        <v>3436608.4219999998</v>
      </c>
      <c r="H787" s="12">
        <v>4307578.4539999999</v>
      </c>
      <c r="I787" s="12">
        <v>5021761.159</v>
      </c>
      <c r="J787" s="12">
        <v>5583384.7290000003</v>
      </c>
      <c r="R787" s="18"/>
      <c r="T787" s="19"/>
      <c r="U787" s="19"/>
      <c r="V787" s="19"/>
    </row>
    <row r="788" spans="1:22" x14ac:dyDescent="0.3">
      <c r="A788" s="14" t="s">
        <v>13</v>
      </c>
      <c r="B788" s="15">
        <v>1220251.4129999999</v>
      </c>
      <c r="C788" s="15">
        <v>961337.02399999998</v>
      </c>
      <c r="D788" s="15">
        <v>541387.87600000005</v>
      </c>
      <c r="E788" s="15">
        <v>789783.81700000004</v>
      </c>
      <c r="F788" s="15">
        <v>868837.20499999996</v>
      </c>
      <c r="G788" s="15">
        <v>1084010.5589999999</v>
      </c>
      <c r="H788" s="15">
        <v>863105.52899999998</v>
      </c>
      <c r="I788" s="15">
        <v>375382.69699999999</v>
      </c>
      <c r="J788" s="15">
        <v>-4739590.0599999996</v>
      </c>
      <c r="R788" s="18"/>
      <c r="T788" s="19"/>
      <c r="U788" s="19"/>
      <c r="V788" s="19"/>
    </row>
    <row r="789" spans="1:22" x14ac:dyDescent="0.3">
      <c r="A789" s="14" t="s">
        <v>14</v>
      </c>
      <c r="B789" s="15">
        <v>1220251.4129999999</v>
      </c>
      <c r="C789" s="15">
        <v>2036140.5049999999</v>
      </c>
      <c r="D789" s="15">
        <v>2384611.3509999998</v>
      </c>
      <c r="E789" s="15">
        <v>2986076.0210000002</v>
      </c>
      <c r="F789" s="15">
        <v>3654834.0490000001</v>
      </c>
      <c r="G789" s="15">
        <v>4520618.9809999997</v>
      </c>
      <c r="H789" s="15">
        <v>5170683.983</v>
      </c>
      <c r="I789" s="15">
        <v>5397143.8559999997</v>
      </c>
      <c r="J789" s="15">
        <v>843794.66899999999</v>
      </c>
      <c r="R789" s="18"/>
      <c r="T789" s="19"/>
      <c r="U789" s="19"/>
      <c r="V789" s="19"/>
    </row>
    <row r="790" spans="1:22" x14ac:dyDescent="0.3">
      <c r="A790" s="14" t="s">
        <v>15</v>
      </c>
      <c r="B790" s="15">
        <v>-145447.932</v>
      </c>
      <c r="C790" s="15">
        <v>-192917.03</v>
      </c>
      <c r="D790" s="15">
        <v>-188319.147</v>
      </c>
      <c r="E790" s="15">
        <v>-200079.177</v>
      </c>
      <c r="F790" s="15">
        <v>-218225.62700000001</v>
      </c>
      <c r="G790" s="15">
        <v>-213040.527</v>
      </c>
      <c r="H790" s="15">
        <v>-148922.82399999999</v>
      </c>
      <c r="I790" s="15">
        <v>-114824.35</v>
      </c>
      <c r="J790" s="15">
        <v>-178692.92600000001</v>
      </c>
      <c r="R790" s="18"/>
      <c r="T790" s="19"/>
      <c r="U790" s="19"/>
      <c r="V790" s="19"/>
    </row>
    <row r="791" spans="1:22" x14ac:dyDescent="0.3">
      <c r="A791" s="16" t="s">
        <v>16</v>
      </c>
      <c r="B791" s="17">
        <v>1074803.4809999999</v>
      </c>
      <c r="C791" s="17">
        <v>1843223.4750000001</v>
      </c>
      <c r="D791" s="17">
        <v>2196292.2039999999</v>
      </c>
      <c r="E791" s="17">
        <v>2785996.844</v>
      </c>
      <c r="F791" s="17">
        <v>3436608.4219999998</v>
      </c>
      <c r="G791" s="17">
        <v>4307578.4539999999</v>
      </c>
      <c r="H791" s="17">
        <v>5021761.159</v>
      </c>
      <c r="I791" s="17">
        <v>5282319.5060000001</v>
      </c>
      <c r="J791" s="17">
        <v>665101.74300000002</v>
      </c>
      <c r="R791" s="18"/>
      <c r="T791" s="19"/>
      <c r="U791" s="19"/>
      <c r="V791" s="19"/>
    </row>
    <row r="792" spans="1:22" ht="12.75" customHeight="1" x14ac:dyDescent="0.3">
      <c r="A792" s="6" t="s">
        <v>147</v>
      </c>
      <c r="B792" s="10"/>
      <c r="C792" s="10"/>
      <c r="D792" s="10"/>
      <c r="E792" s="10"/>
      <c r="F792" s="10"/>
      <c r="G792" s="10"/>
      <c r="H792" s="10"/>
      <c r="I792" s="10"/>
      <c r="J792" s="10"/>
      <c r="R792" s="3"/>
      <c r="T792" s="19"/>
      <c r="U792" s="19"/>
      <c r="V792" s="19"/>
    </row>
    <row r="793" spans="1:22" x14ac:dyDescent="0.3">
      <c r="A793" s="11" t="s">
        <v>12</v>
      </c>
      <c r="B793" s="12">
        <v>10014.828</v>
      </c>
      <c r="C793" s="12">
        <v>57020.853000000003</v>
      </c>
      <c r="D793" s="12">
        <v>49376.084999999999</v>
      </c>
      <c r="E793" s="12">
        <v>29671.13</v>
      </c>
      <c r="F793" s="12">
        <v>-22036.995999999999</v>
      </c>
      <c r="G793" s="12">
        <v>-55011.616999999998</v>
      </c>
      <c r="H793" s="12">
        <v>-40315.088000000003</v>
      </c>
      <c r="I793" s="12">
        <v>-58306.741000000002</v>
      </c>
      <c r="J793" s="12">
        <v>-41983.868999999999</v>
      </c>
      <c r="R793" s="18"/>
      <c r="T793" s="19"/>
      <c r="U793" s="19"/>
      <c r="V793" s="19"/>
    </row>
    <row r="794" spans="1:22" x14ac:dyDescent="0.3">
      <c r="A794" s="14" t="s">
        <v>13</v>
      </c>
      <c r="B794" s="15">
        <v>127651.69899999999</v>
      </c>
      <c r="C794" s="15">
        <v>16939.333999999999</v>
      </c>
      <c r="D794" s="15">
        <v>35371.629999999997</v>
      </c>
      <c r="E794" s="15">
        <v>14152.511</v>
      </c>
      <c r="F794" s="15">
        <v>9938.777</v>
      </c>
      <c r="G794" s="15">
        <v>101098.758</v>
      </c>
      <c r="H794" s="15">
        <v>16313.540999999999</v>
      </c>
      <c r="I794" s="15">
        <v>43223.182000000001</v>
      </c>
      <c r="J794" s="15">
        <v>109398.564</v>
      </c>
      <c r="R794" s="18"/>
      <c r="T794" s="19"/>
      <c r="U794" s="19"/>
      <c r="V794" s="19"/>
    </row>
    <row r="795" spans="1:22" x14ac:dyDescent="0.3">
      <c r="A795" s="14" t="s">
        <v>14</v>
      </c>
      <c r="B795" s="15">
        <v>137666.527</v>
      </c>
      <c r="C795" s="15">
        <v>73960.187000000005</v>
      </c>
      <c r="D795" s="15">
        <v>84747.714999999997</v>
      </c>
      <c r="E795" s="15">
        <v>43823.641000000003</v>
      </c>
      <c r="F795" s="15">
        <v>-12098.218999999999</v>
      </c>
      <c r="G795" s="15">
        <v>46087.141000000003</v>
      </c>
      <c r="H795" s="15">
        <v>-24001.546999999999</v>
      </c>
      <c r="I795" s="15">
        <v>-15083.558999999999</v>
      </c>
      <c r="J795" s="15">
        <v>67414.695000000007</v>
      </c>
      <c r="R795" s="18"/>
      <c r="T795" s="19"/>
      <c r="U795" s="19"/>
      <c r="V795" s="19"/>
    </row>
    <row r="796" spans="1:22" x14ac:dyDescent="0.3">
      <c r="A796" s="14" t="s">
        <v>15</v>
      </c>
      <c r="B796" s="15">
        <v>-80645.673999999999</v>
      </c>
      <c r="C796" s="15">
        <v>-24584.101999999999</v>
      </c>
      <c r="D796" s="15">
        <v>-55076.584999999999</v>
      </c>
      <c r="E796" s="15">
        <v>-65860.637000000002</v>
      </c>
      <c r="F796" s="15">
        <v>-42913.398000000001</v>
      </c>
      <c r="G796" s="15">
        <v>-86402.229000000007</v>
      </c>
      <c r="H796" s="15">
        <v>-34305.194000000003</v>
      </c>
      <c r="I796" s="15">
        <v>-50729.108999999997</v>
      </c>
      <c r="J796" s="15">
        <v>-60856.561999999998</v>
      </c>
      <c r="R796" s="18"/>
      <c r="T796" s="19"/>
      <c r="U796" s="19"/>
      <c r="V796" s="19"/>
    </row>
    <row r="797" spans="1:22" x14ac:dyDescent="0.3">
      <c r="A797" s="16" t="s">
        <v>16</v>
      </c>
      <c r="B797" s="17">
        <v>57020.853000000003</v>
      </c>
      <c r="C797" s="17">
        <v>49376.084999999999</v>
      </c>
      <c r="D797" s="17">
        <v>29671.13</v>
      </c>
      <c r="E797" s="17">
        <v>-22036.995999999999</v>
      </c>
      <c r="F797" s="17">
        <v>-55011.616999999998</v>
      </c>
      <c r="G797" s="17">
        <v>-40315.088000000003</v>
      </c>
      <c r="H797" s="17">
        <v>-58306.741000000002</v>
      </c>
      <c r="I797" s="17">
        <v>-65812.668000000005</v>
      </c>
      <c r="J797" s="17">
        <v>6558.1329999999998</v>
      </c>
      <c r="R797" s="18"/>
      <c r="T797" s="19"/>
      <c r="U797" s="19"/>
      <c r="V797" s="19"/>
    </row>
    <row r="798" spans="1:22" ht="12.75" customHeight="1" x14ac:dyDescent="0.3">
      <c r="A798" s="6" t="s">
        <v>148</v>
      </c>
      <c r="B798" s="10"/>
      <c r="C798" s="10"/>
      <c r="D798" s="10"/>
      <c r="E798" s="10"/>
      <c r="F798" s="10"/>
      <c r="G798" s="10"/>
      <c r="H798" s="10"/>
      <c r="I798" s="10"/>
      <c r="J798" s="10"/>
      <c r="R798" s="3"/>
      <c r="T798" s="19"/>
      <c r="U798" s="19"/>
      <c r="V798" s="19"/>
    </row>
    <row r="799" spans="1:22" x14ac:dyDescent="0.3">
      <c r="A799" s="11" t="s">
        <v>12</v>
      </c>
      <c r="B799" s="12">
        <v>169002.71599999999</v>
      </c>
      <c r="C799" s="12">
        <v>203198.57800000001</v>
      </c>
      <c r="D799" s="12">
        <v>188227.01500000001</v>
      </c>
      <c r="E799" s="12">
        <v>167103.29399999999</v>
      </c>
      <c r="F799" s="12">
        <v>147099.79199999999</v>
      </c>
      <c r="G799" s="12">
        <v>150318.31099999999</v>
      </c>
      <c r="H799" s="12">
        <v>166471.519</v>
      </c>
      <c r="I799" s="12">
        <v>168446.71799999999</v>
      </c>
      <c r="J799" s="12">
        <v>178838.91099999999</v>
      </c>
      <c r="R799" s="18"/>
      <c r="T799" s="19"/>
      <c r="U799" s="19"/>
      <c r="V799" s="19"/>
    </row>
    <row r="800" spans="1:22" x14ac:dyDescent="0.3">
      <c r="A800" s="14" t="s">
        <v>13</v>
      </c>
      <c r="B800" s="15">
        <v>104905.82799999999</v>
      </c>
      <c r="C800" s="15">
        <v>34728.580999999998</v>
      </c>
      <c r="D800" s="15">
        <v>42631.351999999999</v>
      </c>
      <c r="E800" s="15">
        <v>18969.356</v>
      </c>
      <c r="F800" s="15">
        <v>40021.538</v>
      </c>
      <c r="G800" s="15">
        <v>90232.607000000004</v>
      </c>
      <c r="H800" s="15">
        <v>25871.399000000001</v>
      </c>
      <c r="I800" s="15">
        <v>46602.879000000001</v>
      </c>
      <c r="J800" s="15">
        <v>94807.502999999997</v>
      </c>
      <c r="R800" s="18"/>
      <c r="T800" s="19"/>
      <c r="U800" s="19"/>
      <c r="V800" s="19"/>
    </row>
    <row r="801" spans="1:22" x14ac:dyDescent="0.3">
      <c r="A801" s="14" t="s">
        <v>14</v>
      </c>
      <c r="B801" s="15">
        <v>273908.54399999999</v>
      </c>
      <c r="C801" s="15">
        <v>237927.15900000001</v>
      </c>
      <c r="D801" s="15">
        <v>230858.367</v>
      </c>
      <c r="E801" s="15">
        <v>186072.65</v>
      </c>
      <c r="F801" s="15">
        <v>187121.33</v>
      </c>
      <c r="G801" s="15">
        <v>240550.91800000001</v>
      </c>
      <c r="H801" s="15">
        <v>192342.91800000001</v>
      </c>
      <c r="I801" s="15">
        <v>215049.59700000001</v>
      </c>
      <c r="J801" s="15">
        <v>273646.41399999999</v>
      </c>
      <c r="R801" s="18"/>
      <c r="T801" s="19"/>
      <c r="U801" s="19"/>
      <c r="V801" s="19"/>
    </row>
    <row r="802" spans="1:22" x14ac:dyDescent="0.3">
      <c r="A802" s="14" t="s">
        <v>15</v>
      </c>
      <c r="B802" s="15">
        <v>-70709.966</v>
      </c>
      <c r="C802" s="15">
        <v>-49700.144</v>
      </c>
      <c r="D802" s="15">
        <v>-63755.072999999997</v>
      </c>
      <c r="E802" s="15">
        <v>-38972.858</v>
      </c>
      <c r="F802" s="15">
        <v>-36803.019</v>
      </c>
      <c r="G802" s="15">
        <v>-74079.399000000005</v>
      </c>
      <c r="H802" s="15">
        <v>-23896.2</v>
      </c>
      <c r="I802" s="15">
        <v>-36210.686000000002</v>
      </c>
      <c r="J802" s="15">
        <v>-49475.462</v>
      </c>
      <c r="R802" s="18"/>
      <c r="T802" s="19"/>
      <c r="U802" s="19"/>
      <c r="V802" s="19"/>
    </row>
    <row r="803" spans="1:22" x14ac:dyDescent="0.3">
      <c r="A803" s="16" t="s">
        <v>16</v>
      </c>
      <c r="B803" s="17">
        <v>203198.57800000001</v>
      </c>
      <c r="C803" s="17">
        <v>188227.01500000001</v>
      </c>
      <c r="D803" s="17">
        <v>167103.29399999999</v>
      </c>
      <c r="E803" s="17">
        <v>147099.79199999999</v>
      </c>
      <c r="F803" s="17">
        <v>150318.31099999999</v>
      </c>
      <c r="G803" s="17">
        <v>166471.519</v>
      </c>
      <c r="H803" s="17">
        <v>168446.71799999999</v>
      </c>
      <c r="I803" s="17">
        <v>178838.91099999999</v>
      </c>
      <c r="J803" s="17">
        <v>224170.95199999999</v>
      </c>
      <c r="R803" s="18"/>
      <c r="T803" s="19"/>
      <c r="U803" s="19"/>
      <c r="V803" s="19"/>
    </row>
    <row r="804" spans="1:22" ht="12.75" customHeight="1" x14ac:dyDescent="0.3">
      <c r="A804" s="6" t="s">
        <v>149</v>
      </c>
      <c r="B804" s="10"/>
      <c r="C804" s="10"/>
      <c r="D804" s="10"/>
      <c r="E804" s="10"/>
      <c r="F804" s="10"/>
      <c r="G804" s="10"/>
      <c r="H804" s="10"/>
      <c r="I804" s="10"/>
      <c r="J804" s="10"/>
      <c r="R804" s="3"/>
      <c r="T804" s="19"/>
      <c r="U804" s="19"/>
      <c r="V804" s="19"/>
    </row>
    <row r="805" spans="1:22" x14ac:dyDescent="0.3">
      <c r="A805" s="11" t="s">
        <v>12</v>
      </c>
      <c r="B805" s="12">
        <v>163822.83100000001</v>
      </c>
      <c r="C805" s="12">
        <v>769429.64</v>
      </c>
      <c r="D805" s="12">
        <v>649292.43500000006</v>
      </c>
      <c r="E805" s="12">
        <v>525611.91399999999</v>
      </c>
      <c r="F805" s="12">
        <v>373974.42700000003</v>
      </c>
      <c r="G805" s="12">
        <v>415720.473</v>
      </c>
      <c r="H805" s="12">
        <v>743465.22400000005</v>
      </c>
      <c r="I805" s="12">
        <v>655649.55700000003</v>
      </c>
      <c r="J805" s="12">
        <v>583962.26500000001</v>
      </c>
      <c r="R805" s="18"/>
      <c r="T805" s="19"/>
      <c r="U805" s="19"/>
      <c r="V805" s="19"/>
    </row>
    <row r="806" spans="1:22" x14ac:dyDescent="0.3">
      <c r="A806" s="14" t="s">
        <v>13</v>
      </c>
      <c r="B806" s="15">
        <v>739551.18099999998</v>
      </c>
      <c r="C806" s="15">
        <v>10374.022000000001</v>
      </c>
      <c r="D806" s="15">
        <v>2951.84</v>
      </c>
      <c r="E806" s="15">
        <v>5264.57</v>
      </c>
      <c r="F806" s="15">
        <v>143596.34299999999</v>
      </c>
      <c r="G806" s="15">
        <v>612280.554</v>
      </c>
      <c r="H806" s="15">
        <v>2342.3910000000001</v>
      </c>
      <c r="I806" s="15">
        <v>5276.34</v>
      </c>
      <c r="J806" s="15">
        <v>403254.14500000002</v>
      </c>
      <c r="R806" s="18"/>
      <c r="T806" s="19"/>
      <c r="U806" s="19"/>
      <c r="V806" s="19"/>
    </row>
    <row r="807" spans="1:22" x14ac:dyDescent="0.3">
      <c r="A807" s="14" t="s">
        <v>14</v>
      </c>
      <c r="B807" s="15">
        <v>903374.01199999999</v>
      </c>
      <c r="C807" s="15">
        <v>779803.66200000001</v>
      </c>
      <c r="D807" s="15">
        <v>652244.27500000002</v>
      </c>
      <c r="E807" s="15">
        <v>530876.48400000005</v>
      </c>
      <c r="F807" s="15">
        <v>517570.77</v>
      </c>
      <c r="G807" s="15">
        <v>1028001.027</v>
      </c>
      <c r="H807" s="15">
        <v>745807.61499999999</v>
      </c>
      <c r="I807" s="15">
        <v>660925.897</v>
      </c>
      <c r="J807" s="15">
        <v>987216.41</v>
      </c>
      <c r="R807" s="18"/>
      <c r="T807" s="19"/>
      <c r="U807" s="19"/>
      <c r="V807" s="19"/>
    </row>
    <row r="808" spans="1:22" x14ac:dyDescent="0.3">
      <c r="A808" s="14" t="s">
        <v>15</v>
      </c>
      <c r="B808" s="15">
        <v>-138430.30100000001</v>
      </c>
      <c r="C808" s="15">
        <v>-130511.227</v>
      </c>
      <c r="D808" s="15">
        <v>-126632.361</v>
      </c>
      <c r="E808" s="15">
        <v>-156902.057</v>
      </c>
      <c r="F808" s="15">
        <v>-101850.29700000001</v>
      </c>
      <c r="G808" s="15">
        <v>-284535.80300000001</v>
      </c>
      <c r="H808" s="15">
        <v>-90158.058000000005</v>
      </c>
      <c r="I808" s="15">
        <v>-76963.631999999998</v>
      </c>
      <c r="J808" s="15">
        <v>-145023.18400000001</v>
      </c>
      <c r="R808" s="18"/>
      <c r="T808" s="19"/>
      <c r="U808" s="19"/>
      <c r="V808" s="19"/>
    </row>
    <row r="809" spans="1:22" x14ac:dyDescent="0.3">
      <c r="A809" s="16" t="s">
        <v>16</v>
      </c>
      <c r="B809" s="17">
        <v>764943.71100000001</v>
      </c>
      <c r="C809" s="17">
        <v>649292.43500000006</v>
      </c>
      <c r="D809" s="17">
        <v>525611.91399999999</v>
      </c>
      <c r="E809" s="17">
        <v>373974.42700000003</v>
      </c>
      <c r="F809" s="17">
        <v>415720.473</v>
      </c>
      <c r="G809" s="17">
        <v>743465.22400000005</v>
      </c>
      <c r="H809" s="17">
        <v>655649.55700000003</v>
      </c>
      <c r="I809" s="17">
        <v>583962.26500000001</v>
      </c>
      <c r="J809" s="17">
        <v>842193.22600000002</v>
      </c>
      <c r="R809" s="18"/>
      <c r="T809" s="19"/>
      <c r="U809" s="19"/>
      <c r="V809" s="19"/>
    </row>
    <row r="810" spans="1:22" ht="12.75" customHeight="1" x14ac:dyDescent="0.3">
      <c r="A810" s="6" t="s">
        <v>150</v>
      </c>
      <c r="B810" s="10"/>
      <c r="C810" s="10"/>
      <c r="D810" s="10"/>
      <c r="E810" s="10"/>
      <c r="F810" s="10"/>
      <c r="G810" s="10"/>
      <c r="H810" s="10"/>
      <c r="I810" s="10"/>
      <c r="J810" s="10"/>
      <c r="R810" s="3"/>
      <c r="T810" s="19"/>
      <c r="U810" s="19"/>
      <c r="V810" s="19"/>
    </row>
    <row r="811" spans="1:22" x14ac:dyDescent="0.3">
      <c r="A811" s="11" t="s">
        <v>12</v>
      </c>
      <c r="B811" s="12">
        <v>4203.5060000000003</v>
      </c>
      <c r="C811" s="12">
        <v>40729.438999999998</v>
      </c>
      <c r="D811" s="12">
        <v>68433.460000000006</v>
      </c>
      <c r="E811" s="12">
        <v>86144.642999999996</v>
      </c>
      <c r="F811" s="12">
        <v>100162.641</v>
      </c>
      <c r="G811" s="12">
        <v>101919.37300000001</v>
      </c>
      <c r="H811" s="12">
        <v>151262.97899999999</v>
      </c>
      <c r="I811" s="12">
        <v>153111.20699999999</v>
      </c>
      <c r="J811" s="12">
        <v>178024.924</v>
      </c>
      <c r="R811" s="18"/>
      <c r="T811" s="19"/>
      <c r="U811" s="19"/>
      <c r="V811" s="19"/>
    </row>
    <row r="812" spans="1:22" x14ac:dyDescent="0.3">
      <c r="A812" s="14" t="s">
        <v>13</v>
      </c>
      <c r="B812" s="15">
        <v>133554.24299999999</v>
      </c>
      <c r="C812" s="15">
        <v>43069.065999999999</v>
      </c>
      <c r="D812" s="15">
        <v>34675.798000000003</v>
      </c>
      <c r="E812" s="15">
        <v>31266.198</v>
      </c>
      <c r="F812" s="15">
        <v>29598.135999999999</v>
      </c>
      <c r="G812" s="15">
        <v>112723.522</v>
      </c>
      <c r="H812" s="15">
        <v>27591.338</v>
      </c>
      <c r="I812" s="15">
        <v>43223.434999999998</v>
      </c>
      <c r="J812" s="15">
        <v>96871.436000000002</v>
      </c>
      <c r="R812" s="18"/>
      <c r="T812" s="19"/>
      <c r="U812" s="19"/>
      <c r="V812" s="19"/>
    </row>
    <row r="813" spans="1:22" x14ac:dyDescent="0.3">
      <c r="A813" s="14" t="s">
        <v>14</v>
      </c>
      <c r="B813" s="15">
        <v>137757.74900000001</v>
      </c>
      <c r="C813" s="15">
        <v>83798.505000000005</v>
      </c>
      <c r="D813" s="15">
        <v>103109.258</v>
      </c>
      <c r="E813" s="15">
        <v>117410.841</v>
      </c>
      <c r="F813" s="15">
        <v>129760.777</v>
      </c>
      <c r="G813" s="15">
        <v>214642.89499999999</v>
      </c>
      <c r="H813" s="15">
        <v>178854.31700000001</v>
      </c>
      <c r="I813" s="15">
        <v>196334.64199999999</v>
      </c>
      <c r="J813" s="15">
        <v>274896.36</v>
      </c>
      <c r="R813" s="18"/>
      <c r="T813" s="19"/>
      <c r="U813" s="19"/>
      <c r="V813" s="19"/>
    </row>
    <row r="814" spans="1:22" x14ac:dyDescent="0.3">
      <c r="A814" s="14" t="s">
        <v>15</v>
      </c>
      <c r="B814" s="15">
        <v>-97028.31</v>
      </c>
      <c r="C814" s="15">
        <v>-15365.045</v>
      </c>
      <c r="D814" s="15">
        <v>-16964.615000000002</v>
      </c>
      <c r="E814" s="15">
        <v>-17271.589</v>
      </c>
      <c r="F814" s="15">
        <v>-27841.403999999999</v>
      </c>
      <c r="G814" s="15">
        <v>-63379.915999999997</v>
      </c>
      <c r="H814" s="15">
        <v>-25743.11</v>
      </c>
      <c r="I814" s="15">
        <v>-18309.718000000001</v>
      </c>
      <c r="J814" s="15">
        <v>-87637.214999999997</v>
      </c>
      <c r="R814" s="18"/>
      <c r="T814" s="19"/>
      <c r="U814" s="19"/>
      <c r="V814" s="19"/>
    </row>
    <row r="815" spans="1:22" x14ac:dyDescent="0.3">
      <c r="A815" s="16" t="s">
        <v>16</v>
      </c>
      <c r="B815" s="17">
        <v>40729.438999999998</v>
      </c>
      <c r="C815" s="17">
        <v>68433.460000000006</v>
      </c>
      <c r="D815" s="17">
        <v>86144.642999999996</v>
      </c>
      <c r="E815" s="17">
        <v>100139.25199999999</v>
      </c>
      <c r="F815" s="17">
        <v>101919.37300000001</v>
      </c>
      <c r="G815" s="17">
        <v>151262.97899999999</v>
      </c>
      <c r="H815" s="17">
        <v>153111.20699999999</v>
      </c>
      <c r="I815" s="17">
        <v>178024.924</v>
      </c>
      <c r="J815" s="17">
        <v>187259.14499999999</v>
      </c>
      <c r="R815" s="18"/>
      <c r="T815" s="19"/>
      <c r="U815" s="19"/>
      <c r="V815" s="19"/>
    </row>
    <row r="816" spans="1:22" ht="12.75" customHeight="1" x14ac:dyDescent="0.3">
      <c r="A816" s="6" t="s">
        <v>151</v>
      </c>
      <c r="B816" s="10"/>
      <c r="C816" s="10"/>
      <c r="D816" s="10"/>
      <c r="E816" s="10"/>
      <c r="F816" s="10"/>
      <c r="G816" s="10"/>
      <c r="H816" s="10"/>
      <c r="I816" s="10"/>
      <c r="J816" s="10"/>
      <c r="R816" s="3"/>
      <c r="T816" s="19"/>
      <c r="U816" s="19"/>
      <c r="V816" s="19"/>
    </row>
    <row r="817" spans="1:22" x14ac:dyDescent="0.3">
      <c r="A817" s="11" t="s">
        <v>12</v>
      </c>
      <c r="B817" s="12">
        <v>1013940.298</v>
      </c>
      <c r="C817" s="12">
        <v>1251058.9480000001</v>
      </c>
      <c r="D817" s="12">
        <v>1206055.2890000001</v>
      </c>
      <c r="E817" s="12">
        <v>1184076.5060000001</v>
      </c>
      <c r="F817" s="12">
        <v>1122555.503</v>
      </c>
      <c r="G817" s="12">
        <v>1080305.077</v>
      </c>
      <c r="H817" s="12">
        <v>1233162.257</v>
      </c>
      <c r="I817" s="12">
        <v>1180169.307</v>
      </c>
      <c r="J817" s="12">
        <v>1154146.514</v>
      </c>
      <c r="R817" s="18"/>
      <c r="T817" s="19"/>
      <c r="U817" s="19"/>
      <c r="V817" s="19"/>
    </row>
    <row r="818" spans="1:22" x14ac:dyDescent="0.3">
      <c r="A818" s="14" t="s">
        <v>13</v>
      </c>
      <c r="B818" s="15">
        <v>326383.821</v>
      </c>
      <c r="C818" s="15">
        <v>20700.191999999999</v>
      </c>
      <c r="D818" s="15">
        <v>70201.180999999997</v>
      </c>
      <c r="E818" s="15">
        <v>22844.28</v>
      </c>
      <c r="F818" s="15">
        <v>33858.356</v>
      </c>
      <c r="G818" s="15">
        <v>250054.796</v>
      </c>
      <c r="H818" s="15">
        <v>24825.831999999999</v>
      </c>
      <c r="I818" s="15">
        <v>40312.292999999998</v>
      </c>
      <c r="J818" s="15">
        <v>224683.66800000001</v>
      </c>
      <c r="R818" s="18"/>
      <c r="T818" s="19"/>
      <c r="U818" s="19"/>
      <c r="V818" s="19"/>
    </row>
    <row r="819" spans="1:22" x14ac:dyDescent="0.3">
      <c r="A819" s="14" t="s">
        <v>14</v>
      </c>
      <c r="B819" s="15">
        <v>1340324.1189999999</v>
      </c>
      <c r="C819" s="15">
        <v>1271759.1399999999</v>
      </c>
      <c r="D819" s="15">
        <v>1276256.47</v>
      </c>
      <c r="E819" s="15">
        <v>1206920.7860000001</v>
      </c>
      <c r="F819" s="15">
        <v>1156413.8589999999</v>
      </c>
      <c r="G819" s="15">
        <v>1330359.8729999999</v>
      </c>
      <c r="H819" s="15">
        <v>1257988.0889999999</v>
      </c>
      <c r="I819" s="15">
        <v>1220481.6000000001</v>
      </c>
      <c r="J819" s="15">
        <v>1378830.182</v>
      </c>
      <c r="R819" s="18"/>
      <c r="T819" s="19"/>
      <c r="U819" s="19"/>
      <c r="V819" s="19"/>
    </row>
    <row r="820" spans="1:22" x14ac:dyDescent="0.3">
      <c r="A820" s="14" t="s">
        <v>15</v>
      </c>
      <c r="B820" s="15">
        <v>-89265.171000000002</v>
      </c>
      <c r="C820" s="15">
        <v>-65703.850999999995</v>
      </c>
      <c r="D820" s="15">
        <v>-92179.964000000007</v>
      </c>
      <c r="E820" s="15">
        <v>-84365.282999999996</v>
      </c>
      <c r="F820" s="15">
        <v>-76108.782000000007</v>
      </c>
      <c r="G820" s="15">
        <v>-97197.615999999995</v>
      </c>
      <c r="H820" s="15">
        <v>-77818.782000000007</v>
      </c>
      <c r="I820" s="15">
        <v>-66335.085999999996</v>
      </c>
      <c r="J820" s="15">
        <v>-77319.061000000002</v>
      </c>
      <c r="R820" s="18"/>
      <c r="T820" s="19"/>
      <c r="U820" s="19"/>
      <c r="V820" s="19"/>
    </row>
    <row r="821" spans="1:22" x14ac:dyDescent="0.3">
      <c r="A821" s="16" t="s">
        <v>16</v>
      </c>
      <c r="B821" s="17">
        <v>1251058.9480000001</v>
      </c>
      <c r="C821" s="17">
        <v>1206055.2890000001</v>
      </c>
      <c r="D821" s="17">
        <v>1184076.5060000001</v>
      </c>
      <c r="E821" s="17">
        <v>1122555.503</v>
      </c>
      <c r="F821" s="17">
        <v>1080305.077</v>
      </c>
      <c r="G821" s="17">
        <v>1233162.257</v>
      </c>
      <c r="H821" s="17">
        <v>1180169.307</v>
      </c>
      <c r="I821" s="17">
        <v>1154146.514</v>
      </c>
      <c r="J821" s="17">
        <v>1301511.121</v>
      </c>
      <c r="R821" s="18"/>
      <c r="T821" s="19"/>
      <c r="U821" s="19"/>
      <c r="V821" s="19"/>
    </row>
    <row r="822" spans="1:22" ht="12.75" customHeight="1" x14ac:dyDescent="0.3">
      <c r="A822" s="6" t="s">
        <v>152</v>
      </c>
      <c r="B822" s="10"/>
      <c r="C822" s="10"/>
      <c r="D822" s="10"/>
      <c r="E822" s="10"/>
      <c r="F822" s="10"/>
      <c r="G822" s="10"/>
      <c r="H822" s="10"/>
      <c r="I822" s="10"/>
      <c r="J822" s="10"/>
      <c r="R822" s="3"/>
      <c r="T822" s="19"/>
      <c r="U822" s="19"/>
      <c r="V822" s="19"/>
    </row>
    <row r="823" spans="1:22" x14ac:dyDescent="0.3">
      <c r="A823" s="11" t="s">
        <v>12</v>
      </c>
      <c r="B823" s="12">
        <v>19474.59</v>
      </c>
      <c r="C823" s="12">
        <v>160507.12400000001</v>
      </c>
      <c r="D823" s="12">
        <v>38430.372000000003</v>
      </c>
      <c r="E823" s="12">
        <v>-67743.394</v>
      </c>
      <c r="F823" s="12">
        <v>-62197.951999999997</v>
      </c>
      <c r="G823" s="12">
        <v>-86872.120999999999</v>
      </c>
      <c r="H823" s="12">
        <v>56625.014000000003</v>
      </c>
      <c r="I823" s="12">
        <v>-68149.194000000003</v>
      </c>
      <c r="J823" s="12">
        <v>-49349.457999999999</v>
      </c>
      <c r="R823" s="18"/>
      <c r="T823" s="19"/>
      <c r="U823" s="19"/>
      <c r="V823" s="19"/>
    </row>
    <row r="824" spans="1:22" x14ac:dyDescent="0.3">
      <c r="A824" s="14" t="s">
        <v>13</v>
      </c>
      <c r="B824" s="15">
        <v>311116.81</v>
      </c>
      <c r="C824" s="15">
        <v>73458.694000000003</v>
      </c>
      <c r="D824" s="15">
        <v>83353.356</v>
      </c>
      <c r="E824" s="15">
        <v>100933.79700000001</v>
      </c>
      <c r="F824" s="15">
        <v>83350.960000000006</v>
      </c>
      <c r="G824" s="15">
        <v>238462.014</v>
      </c>
      <c r="H824" s="15">
        <v>110740.19899999999</v>
      </c>
      <c r="I824" s="15">
        <v>151654.58499999999</v>
      </c>
      <c r="J824" s="15">
        <v>205283.07699999999</v>
      </c>
      <c r="R824" s="18"/>
      <c r="T824" s="19"/>
      <c r="U824" s="19"/>
      <c r="V824" s="19"/>
    </row>
    <row r="825" spans="1:22" x14ac:dyDescent="0.3">
      <c r="A825" s="14" t="s">
        <v>14</v>
      </c>
      <c r="B825" s="15">
        <v>330591.40000000002</v>
      </c>
      <c r="C825" s="15">
        <v>233965.818</v>
      </c>
      <c r="D825" s="15">
        <v>121783.728</v>
      </c>
      <c r="E825" s="15">
        <v>33190.402999999998</v>
      </c>
      <c r="F825" s="15">
        <v>21153.008000000002</v>
      </c>
      <c r="G825" s="15">
        <v>151589.89300000001</v>
      </c>
      <c r="H825" s="15">
        <v>167365.21299999999</v>
      </c>
      <c r="I825" s="15">
        <v>83505.391000000003</v>
      </c>
      <c r="J825" s="15">
        <v>155933.61900000001</v>
      </c>
      <c r="R825" s="18"/>
      <c r="T825" s="19"/>
      <c r="U825" s="19"/>
      <c r="V825" s="19"/>
    </row>
    <row r="826" spans="1:22" x14ac:dyDescent="0.3">
      <c r="A826" s="14" t="s">
        <v>15</v>
      </c>
      <c r="B826" s="15">
        <v>-162071.24</v>
      </c>
      <c r="C826" s="15">
        <v>-195535.446</v>
      </c>
      <c r="D826" s="15">
        <v>-189527.122</v>
      </c>
      <c r="E826" s="15">
        <v>-95388.354999999996</v>
      </c>
      <c r="F826" s="15">
        <v>-108025.129</v>
      </c>
      <c r="G826" s="15">
        <v>-94964.879000000001</v>
      </c>
      <c r="H826" s="15">
        <v>-235514.40700000001</v>
      </c>
      <c r="I826" s="15">
        <v>-132854.84899999999</v>
      </c>
      <c r="J826" s="15">
        <v>-170589.49100000001</v>
      </c>
      <c r="R826" s="18"/>
      <c r="T826" s="19"/>
      <c r="U826" s="19"/>
      <c r="V826" s="19"/>
    </row>
    <row r="827" spans="1:22" x14ac:dyDescent="0.3">
      <c r="A827" s="16" t="s">
        <v>16</v>
      </c>
      <c r="B827" s="17">
        <v>168520.16</v>
      </c>
      <c r="C827" s="17">
        <v>38430.372000000003</v>
      </c>
      <c r="D827" s="17">
        <v>-67743.394</v>
      </c>
      <c r="E827" s="17">
        <v>-62197.951999999997</v>
      </c>
      <c r="F827" s="17">
        <v>-86872.120999999999</v>
      </c>
      <c r="G827" s="17">
        <v>56625.014000000003</v>
      </c>
      <c r="H827" s="17">
        <v>-68149.194000000003</v>
      </c>
      <c r="I827" s="17">
        <v>-49349.457999999999</v>
      </c>
      <c r="J827" s="17">
        <v>-14655.871999999999</v>
      </c>
      <c r="R827" s="18"/>
      <c r="T827" s="19"/>
      <c r="U827" s="19"/>
      <c r="V827" s="19"/>
    </row>
    <row r="828" spans="1:22" ht="12.75" customHeight="1" x14ac:dyDescent="0.3">
      <c r="A828" s="6" t="s">
        <v>153</v>
      </c>
      <c r="B828" s="10"/>
      <c r="C828" s="10"/>
      <c r="D828" s="10"/>
      <c r="E828" s="10"/>
      <c r="F828" s="10"/>
      <c r="G828" s="10"/>
      <c r="H828" s="10"/>
      <c r="I828" s="10"/>
      <c r="J828" s="10"/>
      <c r="R828" s="3"/>
      <c r="T828" s="19"/>
      <c r="U828" s="19"/>
      <c r="V828" s="19"/>
    </row>
    <row r="829" spans="1:22" x14ac:dyDescent="0.3">
      <c r="A829" s="11" t="s">
        <v>12</v>
      </c>
      <c r="B829" s="12">
        <v>148455.068</v>
      </c>
      <c r="C829" s="12">
        <v>359428.35499999998</v>
      </c>
      <c r="D829" s="12">
        <v>293214.777</v>
      </c>
      <c r="E829" s="12">
        <v>243738.908</v>
      </c>
      <c r="F829" s="12">
        <v>210324.48000000001</v>
      </c>
      <c r="G829" s="12">
        <v>162554.601</v>
      </c>
      <c r="H829" s="12">
        <v>128617.424</v>
      </c>
      <c r="I829" s="12">
        <v>127538.139</v>
      </c>
      <c r="J829" s="12">
        <v>159088.94399999999</v>
      </c>
      <c r="R829" s="18"/>
      <c r="T829" s="19"/>
      <c r="U829" s="19"/>
      <c r="V829" s="19"/>
    </row>
    <row r="830" spans="1:22" x14ac:dyDescent="0.3">
      <c r="A830" s="14" t="s">
        <v>13</v>
      </c>
      <c r="B830" s="15">
        <v>260348.182</v>
      </c>
      <c r="C830" s="15">
        <v>10161.401</v>
      </c>
      <c r="D830" s="15">
        <v>9693.134</v>
      </c>
      <c r="E830" s="15">
        <v>17296.633999999998</v>
      </c>
      <c r="F830" s="15">
        <v>2751.1289999999999</v>
      </c>
      <c r="G830" s="15">
        <v>32575.329000000002</v>
      </c>
      <c r="H830" s="15">
        <v>13653.942999999999</v>
      </c>
      <c r="I830" s="15">
        <v>45683.892999999996</v>
      </c>
      <c r="J830" s="15">
        <v>146690.49299999999</v>
      </c>
      <c r="R830" s="18"/>
      <c r="T830" s="19"/>
      <c r="U830" s="19"/>
      <c r="V830" s="19"/>
    </row>
    <row r="831" spans="1:22" x14ac:dyDescent="0.3">
      <c r="A831" s="14" t="s">
        <v>14</v>
      </c>
      <c r="B831" s="15">
        <v>408803.25</v>
      </c>
      <c r="C831" s="15">
        <v>369589.75599999999</v>
      </c>
      <c r="D831" s="15">
        <v>302907.91100000002</v>
      </c>
      <c r="E831" s="15">
        <v>261035.54199999999</v>
      </c>
      <c r="F831" s="15">
        <v>213075.609</v>
      </c>
      <c r="G831" s="15">
        <v>195129.93</v>
      </c>
      <c r="H831" s="15">
        <v>142271.367</v>
      </c>
      <c r="I831" s="15">
        <v>173222.03200000001</v>
      </c>
      <c r="J831" s="15">
        <v>305779.43699999998</v>
      </c>
      <c r="R831" s="18"/>
      <c r="T831" s="19"/>
      <c r="U831" s="19"/>
      <c r="V831" s="19"/>
    </row>
    <row r="832" spans="1:22" x14ac:dyDescent="0.3">
      <c r="A832" s="14" t="s">
        <v>15</v>
      </c>
      <c r="B832" s="15">
        <v>-49279.947</v>
      </c>
      <c r="C832" s="15">
        <v>-76374.979000000007</v>
      </c>
      <c r="D832" s="15">
        <v>-59169.002999999997</v>
      </c>
      <c r="E832" s="15">
        <v>-50711.061999999998</v>
      </c>
      <c r="F832" s="15">
        <v>-50521.008000000002</v>
      </c>
      <c r="G832" s="15">
        <v>-66512.505999999994</v>
      </c>
      <c r="H832" s="15">
        <v>-14733.227999999999</v>
      </c>
      <c r="I832" s="15">
        <v>-14133.088</v>
      </c>
      <c r="J832" s="15">
        <v>-81386.346999999994</v>
      </c>
      <c r="R832" s="18"/>
      <c r="T832" s="19"/>
      <c r="U832" s="19"/>
      <c r="V832" s="19"/>
    </row>
    <row r="833" spans="1:22" x14ac:dyDescent="0.3">
      <c r="A833" s="16" t="s">
        <v>16</v>
      </c>
      <c r="B833" s="17">
        <v>359523.30300000001</v>
      </c>
      <c r="C833" s="17">
        <v>293214.777</v>
      </c>
      <c r="D833" s="17">
        <v>243738.908</v>
      </c>
      <c r="E833" s="17">
        <v>210324.48000000001</v>
      </c>
      <c r="F833" s="17">
        <v>162554.601</v>
      </c>
      <c r="G833" s="17">
        <v>128617.424</v>
      </c>
      <c r="H833" s="17">
        <v>127538.139</v>
      </c>
      <c r="I833" s="17">
        <v>159088.94399999999</v>
      </c>
      <c r="J833" s="17">
        <v>224393.09</v>
      </c>
      <c r="R833" s="18"/>
      <c r="T833" s="19"/>
      <c r="U833" s="19"/>
      <c r="V833" s="19"/>
    </row>
    <row r="834" spans="1:22" ht="12.75" customHeight="1" x14ac:dyDescent="0.3">
      <c r="A834" s="6" t="s">
        <v>154</v>
      </c>
      <c r="B834" s="10"/>
      <c r="C834" s="10"/>
      <c r="D834" s="10"/>
      <c r="E834" s="10"/>
      <c r="F834" s="10"/>
      <c r="G834" s="10"/>
      <c r="H834" s="10"/>
      <c r="I834" s="10"/>
      <c r="J834" s="10"/>
      <c r="R834" s="3"/>
      <c r="T834" s="19"/>
      <c r="U834" s="19"/>
      <c r="V834" s="19"/>
    </row>
    <row r="835" spans="1:22" x14ac:dyDescent="0.3">
      <c r="A835" s="11" t="s">
        <v>12</v>
      </c>
      <c r="B835" s="12">
        <v>64859.936999999998</v>
      </c>
      <c r="C835" s="12">
        <v>718276.50399999996</v>
      </c>
      <c r="D835" s="12">
        <v>598269.75800000003</v>
      </c>
      <c r="E835" s="12">
        <v>628496.47499999998</v>
      </c>
      <c r="F835" s="12">
        <v>530473.71799999999</v>
      </c>
      <c r="G835" s="12">
        <v>400476.76400000002</v>
      </c>
      <c r="H835" s="12">
        <v>988668.13500000001</v>
      </c>
      <c r="I835" s="12">
        <v>867937.80900000001</v>
      </c>
      <c r="J835" s="12">
        <v>752653.41299999994</v>
      </c>
      <c r="R835" s="18"/>
      <c r="T835" s="19"/>
      <c r="U835" s="19"/>
      <c r="V835" s="19"/>
    </row>
    <row r="836" spans="1:22" x14ac:dyDescent="0.3">
      <c r="A836" s="14" t="s">
        <v>13</v>
      </c>
      <c r="B836" s="15">
        <v>840818.36499999999</v>
      </c>
      <c r="C836" s="15">
        <v>47563.588000000003</v>
      </c>
      <c r="D836" s="15">
        <v>167527.86499999999</v>
      </c>
      <c r="E836" s="15">
        <v>40381.421999999999</v>
      </c>
      <c r="F836" s="15">
        <v>10209.919</v>
      </c>
      <c r="G836" s="15">
        <v>670346.69200000004</v>
      </c>
      <c r="H836" s="15">
        <v>9541.8289999999997</v>
      </c>
      <c r="I836" s="15">
        <v>30804.73</v>
      </c>
      <c r="J836" s="15">
        <v>603065.59600000002</v>
      </c>
      <c r="R836" s="18"/>
      <c r="T836" s="19"/>
      <c r="U836" s="19"/>
      <c r="V836" s="19"/>
    </row>
    <row r="837" spans="1:22" x14ac:dyDescent="0.3">
      <c r="A837" s="14" t="s">
        <v>14</v>
      </c>
      <c r="B837" s="15">
        <v>905678.30200000003</v>
      </c>
      <c r="C837" s="15">
        <v>765840.09199999995</v>
      </c>
      <c r="D837" s="15">
        <v>765797.62300000002</v>
      </c>
      <c r="E837" s="15">
        <v>668877.897</v>
      </c>
      <c r="F837" s="15">
        <v>540683.63699999999</v>
      </c>
      <c r="G837" s="15">
        <v>1070823.456</v>
      </c>
      <c r="H837" s="15">
        <v>998209.96400000004</v>
      </c>
      <c r="I837" s="15">
        <v>898742.53899999999</v>
      </c>
      <c r="J837" s="15">
        <v>1355719.0090000001</v>
      </c>
      <c r="R837" s="18"/>
      <c r="T837" s="19"/>
      <c r="U837" s="19"/>
      <c r="V837" s="19"/>
    </row>
    <row r="838" spans="1:22" x14ac:dyDescent="0.3">
      <c r="A838" s="14" t="s">
        <v>15</v>
      </c>
      <c r="B838" s="15">
        <v>-189786.49100000001</v>
      </c>
      <c r="C838" s="15">
        <v>-167570.334</v>
      </c>
      <c r="D838" s="15">
        <v>-137301.14799999999</v>
      </c>
      <c r="E838" s="15">
        <v>-138404.179</v>
      </c>
      <c r="F838" s="15">
        <v>-140206.87299999999</v>
      </c>
      <c r="G838" s="15">
        <v>-114406.717</v>
      </c>
      <c r="H838" s="15">
        <v>-130272.155</v>
      </c>
      <c r="I838" s="15">
        <v>-146089.12599999999</v>
      </c>
      <c r="J838" s="15">
        <v>-148013.54699999999</v>
      </c>
      <c r="R838" s="18"/>
      <c r="T838" s="19"/>
      <c r="U838" s="19"/>
      <c r="V838" s="19"/>
    </row>
    <row r="839" spans="1:22" x14ac:dyDescent="0.3">
      <c r="A839" s="16" t="s">
        <v>16</v>
      </c>
      <c r="B839" s="17">
        <v>715891.81099999999</v>
      </c>
      <c r="C839" s="17">
        <v>598269.75800000003</v>
      </c>
      <c r="D839" s="17">
        <v>628496.47499999998</v>
      </c>
      <c r="E839" s="17">
        <v>530473.71799999999</v>
      </c>
      <c r="F839" s="17">
        <v>400476.76400000002</v>
      </c>
      <c r="G839" s="17">
        <v>956416.73899999994</v>
      </c>
      <c r="H839" s="17">
        <v>867937.80900000001</v>
      </c>
      <c r="I839" s="17">
        <v>752653.41299999994</v>
      </c>
      <c r="J839" s="17">
        <v>1207705.4620000001</v>
      </c>
      <c r="R839" s="18"/>
      <c r="T839" s="19"/>
      <c r="U839" s="19"/>
      <c r="V839" s="19"/>
    </row>
    <row r="840" spans="1:22" ht="12.75" customHeight="1" x14ac:dyDescent="0.3">
      <c r="A840" s="6" t="s">
        <v>155</v>
      </c>
      <c r="B840" s="10"/>
      <c r="C840" s="10"/>
      <c r="D840" s="10"/>
      <c r="E840" s="10"/>
      <c r="F840" s="10"/>
      <c r="G840" s="10"/>
      <c r="H840" s="10"/>
      <c r="I840" s="10"/>
      <c r="J840" s="10"/>
      <c r="R840" s="3"/>
      <c r="T840" s="19"/>
      <c r="U840" s="19"/>
      <c r="V840" s="19"/>
    </row>
    <row r="841" spans="1:22" x14ac:dyDescent="0.3">
      <c r="A841" s="11" t="s">
        <v>12</v>
      </c>
      <c r="B841" s="12">
        <v>103453.923</v>
      </c>
      <c r="C841" s="12">
        <v>151463.29300000001</v>
      </c>
      <c r="D841" s="12">
        <v>-23028.823</v>
      </c>
      <c r="E841" s="12">
        <v>-98703.043999999994</v>
      </c>
      <c r="F841" s="12">
        <v>39374.101000000002</v>
      </c>
      <c r="G841" s="12">
        <v>-24300.341</v>
      </c>
      <c r="H841" s="12">
        <v>-26329.141</v>
      </c>
      <c r="I841" s="12">
        <v>-86347.024000000005</v>
      </c>
      <c r="J841" s="12">
        <v>-108812.492</v>
      </c>
      <c r="R841" s="18"/>
      <c r="T841" s="19"/>
      <c r="U841" s="19"/>
      <c r="V841" s="19"/>
    </row>
    <row r="842" spans="1:22" x14ac:dyDescent="0.3">
      <c r="A842" s="14" t="s">
        <v>13</v>
      </c>
      <c r="B842" s="15">
        <v>126878.13400000001</v>
      </c>
      <c r="C842" s="15">
        <v>-92016.436000000002</v>
      </c>
      <c r="D842" s="15">
        <v>21399.398000000001</v>
      </c>
      <c r="E842" s="15">
        <v>206369.16200000001</v>
      </c>
      <c r="F842" s="15">
        <v>3401.4989999999998</v>
      </c>
      <c r="G842" s="15">
        <v>97414.142000000007</v>
      </c>
      <c r="H842" s="15">
        <v>8600.2180000000008</v>
      </c>
      <c r="I842" s="15">
        <v>27943.112000000001</v>
      </c>
      <c r="J842" s="15">
        <v>82710.116999999998</v>
      </c>
      <c r="R842" s="18"/>
      <c r="T842" s="19"/>
      <c r="U842" s="19"/>
      <c r="V842" s="19"/>
    </row>
    <row r="843" spans="1:22" x14ac:dyDescent="0.3">
      <c r="A843" s="14" t="s">
        <v>14</v>
      </c>
      <c r="B843" s="15">
        <v>230332.057</v>
      </c>
      <c r="C843" s="15">
        <v>59446.857000000004</v>
      </c>
      <c r="D843" s="15">
        <v>-1629.425</v>
      </c>
      <c r="E843" s="15">
        <v>107666.118</v>
      </c>
      <c r="F843" s="15">
        <v>42775.6</v>
      </c>
      <c r="G843" s="15">
        <v>73113.801000000007</v>
      </c>
      <c r="H843" s="15">
        <v>-17728.922999999999</v>
      </c>
      <c r="I843" s="15">
        <v>-58403.911999999997</v>
      </c>
      <c r="J843" s="15">
        <v>-26102.375</v>
      </c>
      <c r="R843" s="18"/>
      <c r="T843" s="19"/>
      <c r="U843" s="19"/>
      <c r="V843" s="19"/>
    </row>
    <row r="844" spans="1:22" x14ac:dyDescent="0.3">
      <c r="A844" s="14" t="s">
        <v>15</v>
      </c>
      <c r="B844" s="15">
        <v>-77992.615999999995</v>
      </c>
      <c r="C844" s="15">
        <v>-82475.679999999993</v>
      </c>
      <c r="D844" s="15">
        <v>-97073.619000000006</v>
      </c>
      <c r="E844" s="15">
        <v>-68292.017000000007</v>
      </c>
      <c r="F844" s="15">
        <v>-67075.941000000006</v>
      </c>
      <c r="G844" s="15">
        <v>-99442.941999999995</v>
      </c>
      <c r="H844" s="15">
        <v>-68618.100999999995</v>
      </c>
      <c r="I844" s="15">
        <v>-50408.58</v>
      </c>
      <c r="J844" s="15">
        <v>-55723.622000000003</v>
      </c>
      <c r="R844" s="18"/>
      <c r="T844" s="19"/>
      <c r="U844" s="19"/>
      <c r="V844" s="19"/>
    </row>
    <row r="845" spans="1:22" x14ac:dyDescent="0.3">
      <c r="A845" s="16" t="s">
        <v>16</v>
      </c>
      <c r="B845" s="17">
        <v>152339.44099999999</v>
      </c>
      <c r="C845" s="17">
        <v>-23028.823</v>
      </c>
      <c r="D845" s="17">
        <v>-98703.043999999994</v>
      </c>
      <c r="E845" s="17">
        <v>39374.101000000002</v>
      </c>
      <c r="F845" s="17">
        <v>-24300.341</v>
      </c>
      <c r="G845" s="17">
        <v>-26329.141</v>
      </c>
      <c r="H845" s="17">
        <v>-86347.024000000005</v>
      </c>
      <c r="I845" s="17">
        <v>-108812.492</v>
      </c>
      <c r="J845" s="17">
        <v>-81825.997000000003</v>
      </c>
      <c r="R845" s="18"/>
      <c r="T845" s="19"/>
      <c r="U845" s="19"/>
      <c r="V845" s="19"/>
    </row>
    <row r="846" spans="1:22" ht="12.75" customHeight="1" x14ac:dyDescent="0.3">
      <c r="A846" s="6" t="s">
        <v>156</v>
      </c>
      <c r="B846" s="10"/>
      <c r="C846" s="10"/>
      <c r="D846" s="10"/>
      <c r="E846" s="10"/>
      <c r="F846" s="10"/>
      <c r="G846" s="10"/>
      <c r="H846" s="10"/>
      <c r="I846" s="10"/>
      <c r="J846" s="10"/>
      <c r="R846" s="3"/>
      <c r="T846" s="19"/>
      <c r="U846" s="19"/>
      <c r="V846" s="19"/>
    </row>
    <row r="847" spans="1:22" x14ac:dyDescent="0.3">
      <c r="A847" s="11" t="s">
        <v>12</v>
      </c>
      <c r="B847" s="12">
        <v>132616.02900000001</v>
      </c>
      <c r="C847" s="12">
        <v>235947.71299999999</v>
      </c>
      <c r="D847" s="12">
        <v>193973.984</v>
      </c>
      <c r="E847" s="12">
        <v>183101.56700000001</v>
      </c>
      <c r="F847" s="12">
        <v>146614.606</v>
      </c>
      <c r="G847" s="12">
        <v>128242.47900000001</v>
      </c>
      <c r="H847" s="12">
        <v>82849.092999999993</v>
      </c>
      <c r="I847" s="12">
        <v>44179.152000000002</v>
      </c>
      <c r="J847" s="12">
        <v>14896.492</v>
      </c>
      <c r="R847" s="18"/>
      <c r="T847" s="19"/>
      <c r="U847" s="19"/>
      <c r="V847" s="19"/>
    </row>
    <row r="848" spans="1:22" x14ac:dyDescent="0.3">
      <c r="A848" s="14" t="s">
        <v>13</v>
      </c>
      <c r="B848" s="15">
        <v>317166.554</v>
      </c>
      <c r="C848" s="15">
        <v>27286.224999999999</v>
      </c>
      <c r="D848" s="15">
        <v>39663.794999999998</v>
      </c>
      <c r="E848" s="15">
        <v>9198.3070000000007</v>
      </c>
      <c r="F848" s="15">
        <v>14629.18</v>
      </c>
      <c r="G848" s="15">
        <v>163856.16</v>
      </c>
      <c r="H848" s="15">
        <v>14179.797</v>
      </c>
      <c r="I848" s="15">
        <v>10410.558000000001</v>
      </c>
      <c r="J848" s="15">
        <v>479802.228</v>
      </c>
      <c r="R848" s="18"/>
      <c r="T848" s="19"/>
      <c r="U848" s="19"/>
      <c r="V848" s="19"/>
    </row>
    <row r="849" spans="1:22" x14ac:dyDescent="0.3">
      <c r="A849" s="14" t="s">
        <v>14</v>
      </c>
      <c r="B849" s="15">
        <v>449782.58299999998</v>
      </c>
      <c r="C849" s="15">
        <v>263233.93800000002</v>
      </c>
      <c r="D849" s="15">
        <v>233637.77900000001</v>
      </c>
      <c r="E849" s="15">
        <v>192299.87400000001</v>
      </c>
      <c r="F849" s="15">
        <v>161243.78599999999</v>
      </c>
      <c r="G849" s="15">
        <v>292098.63900000002</v>
      </c>
      <c r="H849" s="15">
        <v>97028.89</v>
      </c>
      <c r="I849" s="15">
        <v>54589.71</v>
      </c>
      <c r="J849" s="15">
        <v>494698.72</v>
      </c>
      <c r="R849" s="18"/>
      <c r="T849" s="19"/>
      <c r="U849" s="19"/>
      <c r="V849" s="19"/>
    </row>
    <row r="850" spans="1:22" x14ac:dyDescent="0.3">
      <c r="A850" s="14" t="s">
        <v>15</v>
      </c>
      <c r="B850" s="15">
        <v>-213863.96</v>
      </c>
      <c r="C850" s="15">
        <v>-69259.953999999998</v>
      </c>
      <c r="D850" s="15">
        <v>-50536.212</v>
      </c>
      <c r="E850" s="15">
        <v>-45685.267999999996</v>
      </c>
      <c r="F850" s="15">
        <v>-33001.307000000001</v>
      </c>
      <c r="G850" s="15">
        <v>-209249.546</v>
      </c>
      <c r="H850" s="15">
        <v>-52849.737999999998</v>
      </c>
      <c r="I850" s="15">
        <v>-39693.218000000001</v>
      </c>
      <c r="J850" s="15">
        <v>-67122.692999999999</v>
      </c>
      <c r="R850" s="18"/>
      <c r="T850" s="19"/>
      <c r="U850" s="19"/>
      <c r="V850" s="19"/>
    </row>
    <row r="851" spans="1:22" x14ac:dyDescent="0.3">
      <c r="A851" s="16" t="s">
        <v>16</v>
      </c>
      <c r="B851" s="17">
        <v>235918.62299999999</v>
      </c>
      <c r="C851" s="17">
        <v>193973.984</v>
      </c>
      <c r="D851" s="17">
        <v>183101.56700000001</v>
      </c>
      <c r="E851" s="17">
        <v>146614.606</v>
      </c>
      <c r="F851" s="17">
        <v>128242.47900000001</v>
      </c>
      <c r="G851" s="17">
        <v>82849.092999999993</v>
      </c>
      <c r="H851" s="17">
        <v>44179.152000000002</v>
      </c>
      <c r="I851" s="17">
        <v>14896.492</v>
      </c>
      <c r="J851" s="17">
        <v>427576.027</v>
      </c>
      <c r="R851" s="18"/>
      <c r="T851" s="19"/>
      <c r="U851" s="19"/>
      <c r="V851" s="19"/>
    </row>
    <row r="852" spans="1:22" ht="12.75" customHeight="1" x14ac:dyDescent="0.3">
      <c r="A852" s="6" t="s">
        <v>157</v>
      </c>
      <c r="B852" s="10"/>
      <c r="C852" s="10"/>
      <c r="D852" s="10"/>
      <c r="E852" s="10"/>
      <c r="F852" s="10"/>
      <c r="G852" s="10"/>
      <c r="H852" s="10"/>
      <c r="I852" s="10"/>
      <c r="J852" s="10"/>
      <c r="R852" s="3"/>
      <c r="T852" s="19"/>
      <c r="U852" s="19"/>
      <c r="V852" s="19"/>
    </row>
    <row r="853" spans="1:22" x14ac:dyDescent="0.3">
      <c r="A853" s="11" t="s">
        <v>12</v>
      </c>
      <c r="B853" s="12">
        <v>708476.81599999999</v>
      </c>
      <c r="C853" s="12">
        <v>1463339.42</v>
      </c>
      <c r="D853" s="12">
        <v>1407369.7169999999</v>
      </c>
      <c r="E853" s="12">
        <v>1288070.8459999999</v>
      </c>
      <c r="F853" s="12">
        <v>1161394.534</v>
      </c>
      <c r="G853" s="12">
        <v>1041406.769</v>
      </c>
      <c r="H853" s="12">
        <v>1444966.5970000001</v>
      </c>
      <c r="I853" s="12">
        <v>1307676.923</v>
      </c>
      <c r="J853" s="12">
        <v>1156175.875</v>
      </c>
      <c r="R853" s="18"/>
      <c r="T853" s="19"/>
      <c r="U853" s="19"/>
      <c r="V853" s="19"/>
    </row>
    <row r="854" spans="1:22" x14ac:dyDescent="0.3">
      <c r="A854" s="14" t="s">
        <v>13</v>
      </c>
      <c r="B854" s="15">
        <v>1246933.054</v>
      </c>
      <c r="C854" s="15">
        <v>435966.80300000001</v>
      </c>
      <c r="D854" s="15">
        <v>348938.342</v>
      </c>
      <c r="E854" s="15">
        <v>394826.96</v>
      </c>
      <c r="F854" s="15">
        <v>348577.00400000002</v>
      </c>
      <c r="G854" s="15">
        <v>1013289.412</v>
      </c>
      <c r="H854" s="15">
        <v>294642.03999999998</v>
      </c>
      <c r="I854" s="15">
        <v>333493.62</v>
      </c>
      <c r="J854" s="15">
        <v>882944.25399999996</v>
      </c>
      <c r="R854" s="18"/>
      <c r="T854" s="19"/>
      <c r="U854" s="19"/>
      <c r="V854" s="19"/>
    </row>
    <row r="855" spans="1:22" x14ac:dyDescent="0.3">
      <c r="A855" s="14" t="s">
        <v>14</v>
      </c>
      <c r="B855" s="15">
        <v>1955409.87</v>
      </c>
      <c r="C855" s="15">
        <v>1899306.223</v>
      </c>
      <c r="D855" s="15">
        <v>1756308.0589999999</v>
      </c>
      <c r="E855" s="15">
        <v>1682897.8060000001</v>
      </c>
      <c r="F855" s="15">
        <v>1509971.5379999999</v>
      </c>
      <c r="G855" s="15">
        <v>2054696.1810000001</v>
      </c>
      <c r="H855" s="15">
        <v>1739608.6370000001</v>
      </c>
      <c r="I855" s="15">
        <v>1641170.5430000001</v>
      </c>
      <c r="J855" s="15">
        <v>2039120.129</v>
      </c>
      <c r="R855" s="18"/>
      <c r="T855" s="19"/>
      <c r="U855" s="19"/>
      <c r="V855" s="19"/>
    </row>
    <row r="856" spans="1:22" x14ac:dyDescent="0.3">
      <c r="A856" s="14" t="s">
        <v>15</v>
      </c>
      <c r="B856" s="15">
        <v>-492070.45</v>
      </c>
      <c r="C856" s="15">
        <v>-491936.50599999999</v>
      </c>
      <c r="D856" s="15">
        <v>-468237.21299999999</v>
      </c>
      <c r="E856" s="15">
        <v>-521503.272</v>
      </c>
      <c r="F856" s="15">
        <v>-468564.76899999997</v>
      </c>
      <c r="G856" s="15">
        <v>-609729.58400000003</v>
      </c>
      <c r="H856" s="15">
        <v>-431931.71399999998</v>
      </c>
      <c r="I856" s="15">
        <v>-484994.66800000001</v>
      </c>
      <c r="J856" s="15">
        <v>-450511.75799999997</v>
      </c>
      <c r="R856" s="18"/>
      <c r="T856" s="19"/>
      <c r="U856" s="19"/>
      <c r="V856" s="19"/>
    </row>
    <row r="857" spans="1:22" x14ac:dyDescent="0.3">
      <c r="A857" s="16" t="s">
        <v>16</v>
      </c>
      <c r="B857" s="17">
        <v>1463339.42</v>
      </c>
      <c r="C857" s="17">
        <v>1407369.7169999999</v>
      </c>
      <c r="D857" s="17">
        <v>1288070.8459999999</v>
      </c>
      <c r="E857" s="17">
        <v>1161394.534</v>
      </c>
      <c r="F857" s="17">
        <v>1041406.769</v>
      </c>
      <c r="G857" s="17">
        <v>1444966.5970000001</v>
      </c>
      <c r="H857" s="17">
        <v>1307676.923</v>
      </c>
      <c r="I857" s="17">
        <v>1156175.875</v>
      </c>
      <c r="J857" s="17">
        <v>1588608.371</v>
      </c>
      <c r="R857" s="18"/>
      <c r="T857" s="19"/>
      <c r="U857" s="19"/>
      <c r="V857" s="19"/>
    </row>
    <row r="858" spans="1:22" ht="12.75" customHeight="1" x14ac:dyDescent="0.3">
      <c r="A858" s="6" t="s">
        <v>158</v>
      </c>
      <c r="B858" s="10"/>
      <c r="C858" s="10"/>
      <c r="D858" s="10"/>
      <c r="E858" s="10"/>
      <c r="F858" s="10"/>
      <c r="G858" s="10"/>
      <c r="H858" s="10"/>
      <c r="I858" s="10"/>
      <c r="J858" s="10"/>
      <c r="R858" s="3"/>
      <c r="T858" s="19"/>
      <c r="U858" s="19"/>
      <c r="V858" s="19"/>
    </row>
    <row r="859" spans="1:22" x14ac:dyDescent="0.3">
      <c r="A859" s="11" t="s">
        <v>12</v>
      </c>
      <c r="B859" s="12">
        <v>812405.81099999999</v>
      </c>
      <c r="C859" s="12">
        <v>1023580.019</v>
      </c>
      <c r="D859" s="12">
        <v>1004846.6360000001</v>
      </c>
      <c r="E859" s="12">
        <v>1020823.001</v>
      </c>
      <c r="F859" s="12">
        <v>998160.65500000003</v>
      </c>
      <c r="G859" s="12">
        <v>1008253.944</v>
      </c>
      <c r="H859" s="12">
        <v>1124594.746</v>
      </c>
      <c r="I859" s="12">
        <v>1130005.605</v>
      </c>
      <c r="J859" s="12">
        <v>1206441.2919999999</v>
      </c>
      <c r="R859" s="18"/>
      <c r="T859" s="19"/>
      <c r="U859" s="19"/>
      <c r="V859" s="19"/>
    </row>
    <row r="860" spans="1:22" x14ac:dyDescent="0.3">
      <c r="A860" s="14" t="s">
        <v>13</v>
      </c>
      <c r="B860" s="15">
        <v>187832.91200000001</v>
      </c>
      <c r="C860" s="15">
        <v>77911.956999999995</v>
      </c>
      <c r="D860" s="15">
        <v>111958.317</v>
      </c>
      <c r="E860" s="15">
        <v>53046.063999999998</v>
      </c>
      <c r="F860" s="15">
        <v>115182.625</v>
      </c>
      <c r="G860" s="15">
        <v>149162.08499999999</v>
      </c>
      <c r="H860" s="15">
        <v>44909.707000000002</v>
      </c>
      <c r="I860" s="15">
        <v>166319.45199999999</v>
      </c>
      <c r="J860" s="15">
        <v>531036.61899999995</v>
      </c>
      <c r="R860" s="18"/>
      <c r="T860" s="19"/>
      <c r="U860" s="19"/>
      <c r="V860" s="19"/>
    </row>
    <row r="861" spans="1:22" x14ac:dyDescent="0.3">
      <c r="A861" s="14" t="s">
        <v>14</v>
      </c>
      <c r="B861" s="15">
        <v>1000238.723</v>
      </c>
      <c r="C861" s="15">
        <v>1101491.976</v>
      </c>
      <c r="D861" s="15">
        <v>1116804.953</v>
      </c>
      <c r="E861" s="15">
        <v>1073869.0649999999</v>
      </c>
      <c r="F861" s="15">
        <v>1113343.28</v>
      </c>
      <c r="G861" s="15">
        <v>1157416.0290000001</v>
      </c>
      <c r="H861" s="15">
        <v>1169504.453</v>
      </c>
      <c r="I861" s="15">
        <v>1296325.057</v>
      </c>
      <c r="J861" s="15">
        <v>1737477.9110000001</v>
      </c>
      <c r="R861" s="18"/>
      <c r="T861" s="19"/>
      <c r="U861" s="19"/>
      <c r="V861" s="19"/>
    </row>
    <row r="862" spans="1:22" x14ac:dyDescent="0.3">
      <c r="A862" s="14" t="s">
        <v>15</v>
      </c>
      <c r="B862" s="15">
        <v>25821.478999999999</v>
      </c>
      <c r="C862" s="15">
        <v>-95103.861999999994</v>
      </c>
      <c r="D862" s="15">
        <v>-95689.051999999996</v>
      </c>
      <c r="E862" s="15">
        <v>-75708.41</v>
      </c>
      <c r="F862" s="15">
        <v>-105089.336</v>
      </c>
      <c r="G862" s="15">
        <v>-32821.283000000003</v>
      </c>
      <c r="H862" s="15">
        <v>-38257.815999999999</v>
      </c>
      <c r="I862" s="15">
        <v>-89515.297999999995</v>
      </c>
      <c r="J862" s="15">
        <v>-35442.578000000001</v>
      </c>
      <c r="R862" s="18"/>
      <c r="T862" s="19"/>
      <c r="U862" s="19"/>
      <c r="V862" s="19"/>
    </row>
    <row r="863" spans="1:22" x14ac:dyDescent="0.3">
      <c r="A863" s="16" t="s">
        <v>16</v>
      </c>
      <c r="B863" s="17">
        <v>1026060.202</v>
      </c>
      <c r="C863" s="17">
        <v>1006388.1139999999</v>
      </c>
      <c r="D863" s="17">
        <v>1021115.901</v>
      </c>
      <c r="E863" s="17">
        <v>998160.65500000003</v>
      </c>
      <c r="F863" s="17">
        <v>1008253.944</v>
      </c>
      <c r="G863" s="17">
        <v>1124594.746</v>
      </c>
      <c r="H863" s="17">
        <v>1131246.6370000001</v>
      </c>
      <c r="I863" s="17">
        <v>1206809.7590000001</v>
      </c>
      <c r="J863" s="17">
        <v>1702035.3330000001</v>
      </c>
      <c r="R863" s="18"/>
      <c r="T863" s="19"/>
      <c r="U863" s="19"/>
      <c r="V863" s="19"/>
    </row>
    <row r="864" spans="1:22" ht="12.75" customHeight="1" x14ac:dyDescent="0.3">
      <c r="A864" s="6" t="s">
        <v>159</v>
      </c>
      <c r="B864" s="10"/>
      <c r="C864" s="10"/>
      <c r="D864" s="10"/>
      <c r="E864" s="10"/>
      <c r="F864" s="10"/>
      <c r="G864" s="10"/>
      <c r="H864" s="10"/>
      <c r="I864" s="10"/>
      <c r="J864" s="10"/>
      <c r="R864" s="3"/>
      <c r="T864" s="19"/>
      <c r="U864" s="19"/>
      <c r="V864" s="19"/>
    </row>
    <row r="865" spans="1:22" x14ac:dyDescent="0.3">
      <c r="A865" s="11" t="s">
        <v>12</v>
      </c>
      <c r="B865" s="12">
        <v>661150.25899999996</v>
      </c>
      <c r="C865" s="12">
        <v>1024914.29</v>
      </c>
      <c r="D865" s="12">
        <v>959766.603</v>
      </c>
      <c r="E865" s="12">
        <v>836779.05500000005</v>
      </c>
      <c r="F865" s="12">
        <v>814663.79099999997</v>
      </c>
      <c r="G865" s="12">
        <v>715493.77599999995</v>
      </c>
      <c r="H865" s="12">
        <v>949959.06099999999</v>
      </c>
      <c r="I865" s="12">
        <v>896685.44499999995</v>
      </c>
      <c r="J865" s="12">
        <v>851552.26100000006</v>
      </c>
      <c r="R865" s="18"/>
      <c r="T865" s="19"/>
      <c r="U865" s="19"/>
      <c r="V865" s="19"/>
    </row>
    <row r="866" spans="1:22" x14ac:dyDescent="0.3">
      <c r="A866" s="14" t="s">
        <v>13</v>
      </c>
      <c r="B866" s="15">
        <v>457555.34899999999</v>
      </c>
      <c r="C866" s="15">
        <v>63799.675000000003</v>
      </c>
      <c r="D866" s="15">
        <v>32849.656999999999</v>
      </c>
      <c r="E866" s="15">
        <v>142811.383</v>
      </c>
      <c r="F866" s="15">
        <v>23379.884999999998</v>
      </c>
      <c r="G866" s="15">
        <v>376688.78200000001</v>
      </c>
      <c r="H866" s="15">
        <v>15070.041999999999</v>
      </c>
      <c r="I866" s="15">
        <v>79175.354000000007</v>
      </c>
      <c r="J866" s="15">
        <v>296302.54200000002</v>
      </c>
      <c r="R866" s="18"/>
      <c r="T866" s="19"/>
      <c r="U866" s="19"/>
      <c r="V866" s="19"/>
    </row>
    <row r="867" spans="1:22" x14ac:dyDescent="0.3">
      <c r="A867" s="14" t="s">
        <v>14</v>
      </c>
      <c r="B867" s="15">
        <v>1118705.608</v>
      </c>
      <c r="C867" s="15">
        <v>1088713.9650000001</v>
      </c>
      <c r="D867" s="15">
        <v>992616.26</v>
      </c>
      <c r="E867" s="15">
        <v>979590.43799999997</v>
      </c>
      <c r="F867" s="15">
        <v>838043.67599999998</v>
      </c>
      <c r="G867" s="15">
        <v>1092182.558</v>
      </c>
      <c r="H867" s="15">
        <v>965029.103</v>
      </c>
      <c r="I867" s="15">
        <v>975860.799</v>
      </c>
      <c r="J867" s="15">
        <v>1147854.8030000001</v>
      </c>
      <c r="R867" s="18"/>
      <c r="T867" s="19"/>
      <c r="U867" s="19"/>
      <c r="V867" s="19"/>
    </row>
    <row r="868" spans="1:22" x14ac:dyDescent="0.3">
      <c r="A868" s="14" t="s">
        <v>15</v>
      </c>
      <c r="B868" s="15">
        <v>-93791.320999999996</v>
      </c>
      <c r="C868" s="15">
        <v>-128947.36199999999</v>
      </c>
      <c r="D868" s="15">
        <v>-155837.20499999999</v>
      </c>
      <c r="E868" s="15">
        <v>-164926.647</v>
      </c>
      <c r="F868" s="15">
        <v>-122549.9</v>
      </c>
      <c r="G868" s="15">
        <v>-142223.497</v>
      </c>
      <c r="H868" s="15">
        <v>-68343.657999999996</v>
      </c>
      <c r="I868" s="15">
        <v>-124308.538</v>
      </c>
      <c r="J868" s="15">
        <v>-117842.079</v>
      </c>
      <c r="R868" s="18"/>
      <c r="T868" s="19"/>
      <c r="U868" s="19"/>
      <c r="V868" s="19"/>
    </row>
    <row r="869" spans="1:22" x14ac:dyDescent="0.3">
      <c r="A869" s="16" t="s">
        <v>16</v>
      </c>
      <c r="B869" s="17">
        <v>1024914.287</v>
      </c>
      <c r="C869" s="17">
        <v>959766.603</v>
      </c>
      <c r="D869" s="17">
        <v>836779.05500000005</v>
      </c>
      <c r="E869" s="17">
        <v>814663.79099999997</v>
      </c>
      <c r="F869" s="17">
        <v>715493.77599999995</v>
      </c>
      <c r="G869" s="17">
        <v>949959.06099999999</v>
      </c>
      <c r="H869" s="17">
        <v>896685.44499999995</v>
      </c>
      <c r="I869" s="17">
        <v>851552.26100000006</v>
      </c>
      <c r="J869" s="17">
        <v>1030012.724</v>
      </c>
      <c r="R869" s="18"/>
      <c r="T869" s="19"/>
      <c r="U869" s="19"/>
      <c r="V869" s="19"/>
    </row>
    <row r="870" spans="1:22" ht="12.75" customHeight="1" x14ac:dyDescent="0.3">
      <c r="A870" s="6" t="s">
        <v>160</v>
      </c>
      <c r="B870" s="10"/>
      <c r="C870" s="10"/>
      <c r="D870" s="10"/>
      <c r="E870" s="10"/>
      <c r="F870" s="10"/>
      <c r="G870" s="10"/>
      <c r="H870" s="10"/>
      <c r="I870" s="10"/>
      <c r="J870" s="10"/>
      <c r="R870" s="3"/>
      <c r="T870" s="19"/>
      <c r="U870" s="19"/>
      <c r="V870" s="19"/>
    </row>
    <row r="871" spans="1:22" x14ac:dyDescent="0.3">
      <c r="A871" s="11" t="s">
        <v>12</v>
      </c>
      <c r="B871" s="12">
        <v>41837.22</v>
      </c>
      <c r="C871" s="12">
        <v>80794.327999999994</v>
      </c>
      <c r="D871" s="12">
        <v>66682.198999999993</v>
      </c>
      <c r="E871" s="12">
        <v>84339.966</v>
      </c>
      <c r="F871" s="12">
        <v>77564.521999999997</v>
      </c>
      <c r="G871" s="12">
        <v>145927.299</v>
      </c>
      <c r="H871" s="12">
        <v>98478.707999999999</v>
      </c>
      <c r="I871" s="12">
        <v>127655.239</v>
      </c>
      <c r="J871" s="12">
        <v>172802.43400000001</v>
      </c>
      <c r="R871" s="18"/>
      <c r="T871" s="19"/>
      <c r="U871" s="19"/>
      <c r="V871" s="19"/>
    </row>
    <row r="872" spans="1:22" x14ac:dyDescent="0.3">
      <c r="A872" s="14" t="s">
        <v>13</v>
      </c>
      <c r="B872" s="15">
        <v>97636.907999999996</v>
      </c>
      <c r="C872" s="15">
        <v>28602.28</v>
      </c>
      <c r="D872" s="15">
        <v>34646.862999999998</v>
      </c>
      <c r="E872" s="15">
        <v>13916.624</v>
      </c>
      <c r="F872" s="15">
        <v>93543.652000000002</v>
      </c>
      <c r="G872" s="15">
        <v>15235.177</v>
      </c>
      <c r="H872" s="15">
        <v>37775.567999999999</v>
      </c>
      <c r="I872" s="15">
        <v>61726.110999999997</v>
      </c>
      <c r="J872" s="15">
        <v>67221.447</v>
      </c>
      <c r="R872" s="18"/>
      <c r="T872" s="19"/>
      <c r="U872" s="19"/>
      <c r="V872" s="19"/>
    </row>
    <row r="873" spans="1:22" x14ac:dyDescent="0.3">
      <c r="A873" s="14" t="s">
        <v>14</v>
      </c>
      <c r="B873" s="15">
        <v>139474.128</v>
      </c>
      <c r="C873" s="15">
        <v>109396.60799999999</v>
      </c>
      <c r="D873" s="15">
        <v>101329.06200000001</v>
      </c>
      <c r="E873" s="15">
        <v>98256.59</v>
      </c>
      <c r="F873" s="15">
        <v>171108.174</v>
      </c>
      <c r="G873" s="15">
        <v>161162.476</v>
      </c>
      <c r="H873" s="15">
        <v>136254.27600000001</v>
      </c>
      <c r="I873" s="15">
        <v>189381.35</v>
      </c>
      <c r="J873" s="15">
        <v>240023.88099999999</v>
      </c>
      <c r="R873" s="18"/>
      <c r="T873" s="19"/>
      <c r="U873" s="19"/>
      <c r="V873" s="19"/>
    </row>
    <row r="874" spans="1:22" x14ac:dyDescent="0.3">
      <c r="A874" s="14" t="s">
        <v>15</v>
      </c>
      <c r="B874" s="15">
        <v>-62045.618999999999</v>
      </c>
      <c r="C874" s="15">
        <v>-42714.409</v>
      </c>
      <c r="D874" s="15">
        <v>-16989.096000000001</v>
      </c>
      <c r="E874" s="15">
        <v>-20692.067999999999</v>
      </c>
      <c r="F874" s="15">
        <v>-25180.875</v>
      </c>
      <c r="G874" s="15">
        <v>-62683.767999999996</v>
      </c>
      <c r="H874" s="15">
        <v>-8599.0370000000003</v>
      </c>
      <c r="I874" s="15">
        <v>-16578.916000000001</v>
      </c>
      <c r="J874" s="15">
        <v>-40300.311999999998</v>
      </c>
      <c r="R874" s="18"/>
      <c r="T874" s="19"/>
      <c r="U874" s="19"/>
      <c r="V874" s="19"/>
    </row>
    <row r="875" spans="1:22" x14ac:dyDescent="0.3">
      <c r="A875" s="16" t="s">
        <v>16</v>
      </c>
      <c r="B875" s="17">
        <v>77428.509000000005</v>
      </c>
      <c r="C875" s="17">
        <v>66682.198999999993</v>
      </c>
      <c r="D875" s="17">
        <v>84339.966</v>
      </c>
      <c r="E875" s="17">
        <v>77564.521999999997</v>
      </c>
      <c r="F875" s="17">
        <v>145927.299</v>
      </c>
      <c r="G875" s="17">
        <v>98478.707999999999</v>
      </c>
      <c r="H875" s="17">
        <v>127655.239</v>
      </c>
      <c r="I875" s="17">
        <v>172802.43400000001</v>
      </c>
      <c r="J875" s="17">
        <v>199723.56899999999</v>
      </c>
      <c r="R875" s="18"/>
      <c r="T875" s="19"/>
      <c r="U875" s="19"/>
      <c r="V875" s="19"/>
    </row>
    <row r="876" spans="1:22" ht="12.75" customHeight="1" x14ac:dyDescent="0.3">
      <c r="A876" s="6" t="s">
        <v>161</v>
      </c>
      <c r="B876" s="10"/>
      <c r="C876" s="10"/>
      <c r="D876" s="10"/>
      <c r="E876" s="10"/>
      <c r="F876" s="10"/>
      <c r="G876" s="10"/>
      <c r="H876" s="10"/>
      <c r="I876" s="10"/>
      <c r="J876" s="10"/>
      <c r="R876" s="3"/>
      <c r="T876" s="19"/>
      <c r="U876" s="19"/>
      <c r="V876" s="19"/>
    </row>
    <row r="877" spans="1:22" x14ac:dyDescent="0.3">
      <c r="A877" s="11" t="s">
        <v>12</v>
      </c>
      <c r="B877" s="12"/>
      <c r="C877" s="12">
        <v>219464.24900000001</v>
      </c>
      <c r="D877" s="12">
        <v>303878.603</v>
      </c>
      <c r="E877" s="12">
        <v>420056.29300000001</v>
      </c>
      <c r="F877" s="12">
        <v>423795.69900000002</v>
      </c>
      <c r="G877" s="12">
        <v>394179.72399999999</v>
      </c>
      <c r="H877" s="12">
        <v>115416.71</v>
      </c>
      <c r="I877" s="12">
        <v>157019.66200000001</v>
      </c>
      <c r="J877" s="12">
        <v>209914.03099999999</v>
      </c>
      <c r="R877" s="18"/>
      <c r="T877" s="19"/>
      <c r="U877" s="19"/>
      <c r="V877" s="19"/>
    </row>
    <row r="878" spans="1:22" x14ac:dyDescent="0.3">
      <c r="A878" s="14" t="s">
        <v>13</v>
      </c>
      <c r="B878" s="15">
        <v>310545.45799999998</v>
      </c>
      <c r="C878" s="15">
        <v>146651.20000000001</v>
      </c>
      <c r="D878" s="15">
        <v>141395.97399999999</v>
      </c>
      <c r="E878" s="15">
        <v>81987.709000000003</v>
      </c>
      <c r="F878" s="15">
        <v>64725.595000000001</v>
      </c>
      <c r="G878" s="15">
        <v>-220949.179</v>
      </c>
      <c r="H878" s="15">
        <v>125773.656</v>
      </c>
      <c r="I878" s="15">
        <v>117376.84</v>
      </c>
      <c r="J878" s="15">
        <v>222406.109</v>
      </c>
      <c r="R878" s="18"/>
      <c r="T878" s="19"/>
      <c r="U878" s="19"/>
      <c r="V878" s="19"/>
    </row>
    <row r="879" spans="1:22" x14ac:dyDescent="0.3">
      <c r="A879" s="14" t="s">
        <v>14</v>
      </c>
      <c r="B879" s="15">
        <v>310545.45799999998</v>
      </c>
      <c r="C879" s="15">
        <v>366115.44900000002</v>
      </c>
      <c r="D879" s="15">
        <v>445274.57699999999</v>
      </c>
      <c r="E879" s="15">
        <v>502044.00199999998</v>
      </c>
      <c r="F879" s="15">
        <v>488521.29399999999</v>
      </c>
      <c r="G879" s="15">
        <v>173230.54500000001</v>
      </c>
      <c r="H879" s="15">
        <v>241190.36600000001</v>
      </c>
      <c r="I879" s="15">
        <v>274396.50199999998</v>
      </c>
      <c r="J879" s="15">
        <v>432320.14</v>
      </c>
      <c r="R879" s="18"/>
      <c r="T879" s="19"/>
      <c r="U879" s="19"/>
      <c r="V879" s="19"/>
    </row>
    <row r="880" spans="1:22" x14ac:dyDescent="0.3">
      <c r="A880" s="14" t="s">
        <v>15</v>
      </c>
      <c r="B880" s="15">
        <v>-91081.209000000003</v>
      </c>
      <c r="C880" s="15">
        <v>-62236.845999999998</v>
      </c>
      <c r="D880" s="15">
        <v>-91505.702000000005</v>
      </c>
      <c r="E880" s="15">
        <v>-78248.303</v>
      </c>
      <c r="F880" s="15">
        <v>-94341.57</v>
      </c>
      <c r="G880" s="15">
        <v>-57813.834999999999</v>
      </c>
      <c r="H880" s="15">
        <v>-84170.703999999998</v>
      </c>
      <c r="I880" s="15">
        <v>-64482.470999999998</v>
      </c>
      <c r="J880" s="15">
        <v>-128061.181</v>
      </c>
      <c r="R880" s="18"/>
      <c r="T880" s="19"/>
      <c r="U880" s="19"/>
      <c r="V880" s="19"/>
    </row>
    <row r="881" spans="1:22" x14ac:dyDescent="0.3">
      <c r="A881" s="16" t="s">
        <v>16</v>
      </c>
      <c r="B881" s="17">
        <v>219464.24900000001</v>
      </c>
      <c r="C881" s="17">
        <v>303878.603</v>
      </c>
      <c r="D881" s="17">
        <v>353768.875</v>
      </c>
      <c r="E881" s="17">
        <v>423795.69900000002</v>
      </c>
      <c r="F881" s="17">
        <v>394179.72399999999</v>
      </c>
      <c r="G881" s="17">
        <v>115416.71</v>
      </c>
      <c r="H881" s="17">
        <v>157019.66200000001</v>
      </c>
      <c r="I881" s="17">
        <v>209914.03099999999</v>
      </c>
      <c r="J881" s="17">
        <v>304258.95899999997</v>
      </c>
      <c r="R881" s="18"/>
      <c r="T881" s="19"/>
      <c r="U881" s="19"/>
      <c r="V881" s="19"/>
    </row>
    <row r="882" spans="1:22" ht="12.75" customHeight="1" x14ac:dyDescent="0.3">
      <c r="A882" s="6" t="s">
        <v>162</v>
      </c>
      <c r="B882" s="10"/>
      <c r="C882" s="10"/>
      <c r="D882" s="10"/>
      <c r="E882" s="10"/>
      <c r="F882" s="10"/>
      <c r="G882" s="10"/>
      <c r="H882" s="10"/>
      <c r="I882" s="10"/>
      <c r="J882" s="10"/>
      <c r="R882" s="3"/>
      <c r="T882" s="19"/>
      <c r="U882" s="19"/>
      <c r="V882" s="19"/>
    </row>
    <row r="883" spans="1:22" x14ac:dyDescent="0.3">
      <c r="A883" s="11" t="s">
        <v>12</v>
      </c>
      <c r="B883" s="12">
        <v>52851.862999999998</v>
      </c>
      <c r="C883" s="12">
        <v>137205.18299999999</v>
      </c>
      <c r="D883" s="12">
        <v>105249.44</v>
      </c>
      <c r="E883" s="12">
        <v>66753.623000000007</v>
      </c>
      <c r="F883" s="12">
        <v>85836.217000000004</v>
      </c>
      <c r="G883" s="12">
        <v>67284.635999999999</v>
      </c>
      <c r="H883" s="12">
        <v>92728.111999999994</v>
      </c>
      <c r="I883" s="12">
        <v>80011.278999999995</v>
      </c>
      <c r="J883" s="12">
        <v>128455.186</v>
      </c>
      <c r="R883" s="18"/>
      <c r="T883" s="19"/>
      <c r="U883" s="19"/>
      <c r="V883" s="19"/>
    </row>
    <row r="884" spans="1:22" x14ac:dyDescent="0.3">
      <c r="A884" s="14" t="s">
        <v>13</v>
      </c>
      <c r="B884" s="15">
        <v>160033.891</v>
      </c>
      <c r="C884" s="15">
        <v>43822.803</v>
      </c>
      <c r="D884" s="15">
        <v>40552.336000000003</v>
      </c>
      <c r="E884" s="15">
        <v>81048.09</v>
      </c>
      <c r="F884" s="15">
        <v>37891.803</v>
      </c>
      <c r="G884" s="15">
        <v>95446.332999999999</v>
      </c>
      <c r="H884" s="15">
        <v>33751.546999999999</v>
      </c>
      <c r="I884" s="15">
        <v>96225.534</v>
      </c>
      <c r="J884" s="15">
        <v>87251.044999999998</v>
      </c>
      <c r="R884" s="18"/>
      <c r="T884" s="19"/>
      <c r="U884" s="19"/>
      <c r="V884" s="19"/>
    </row>
    <row r="885" spans="1:22" x14ac:dyDescent="0.3">
      <c r="A885" s="14" t="s">
        <v>14</v>
      </c>
      <c r="B885" s="15">
        <v>212885.75399999999</v>
      </c>
      <c r="C885" s="15">
        <v>181027.986</v>
      </c>
      <c r="D885" s="15">
        <v>145801.77600000001</v>
      </c>
      <c r="E885" s="15">
        <v>147801.71299999999</v>
      </c>
      <c r="F885" s="15">
        <v>123728.02</v>
      </c>
      <c r="G885" s="15">
        <v>162730.96900000001</v>
      </c>
      <c r="H885" s="15">
        <v>126479.659</v>
      </c>
      <c r="I885" s="15">
        <v>176236.81299999999</v>
      </c>
      <c r="J885" s="15">
        <v>215706.231</v>
      </c>
      <c r="R885" s="18"/>
      <c r="T885" s="19"/>
      <c r="U885" s="19"/>
      <c r="V885" s="19"/>
    </row>
    <row r="886" spans="1:22" x14ac:dyDescent="0.3">
      <c r="A886" s="14" t="s">
        <v>15</v>
      </c>
      <c r="B886" s="15">
        <v>-75703.19</v>
      </c>
      <c r="C886" s="15">
        <v>-75778.546000000002</v>
      </c>
      <c r="D886" s="15">
        <v>-79048.153000000006</v>
      </c>
      <c r="E886" s="15">
        <v>-61965.495999999999</v>
      </c>
      <c r="F886" s="15">
        <v>-56443.383999999998</v>
      </c>
      <c r="G886" s="15">
        <v>-70002.857000000004</v>
      </c>
      <c r="H886" s="15">
        <v>-46468.38</v>
      </c>
      <c r="I886" s="15">
        <v>-47781.627</v>
      </c>
      <c r="J886" s="15">
        <v>-64893.218000000001</v>
      </c>
      <c r="R886" s="18"/>
      <c r="T886" s="19"/>
      <c r="U886" s="19"/>
      <c r="V886" s="19"/>
    </row>
    <row r="887" spans="1:22" x14ac:dyDescent="0.3">
      <c r="A887" s="16" t="s">
        <v>16</v>
      </c>
      <c r="B887" s="17">
        <v>137182.56400000001</v>
      </c>
      <c r="C887" s="17">
        <v>105249.44</v>
      </c>
      <c r="D887" s="17">
        <v>66753.623000000007</v>
      </c>
      <c r="E887" s="17">
        <v>85836.217000000004</v>
      </c>
      <c r="F887" s="17">
        <v>67284.635999999999</v>
      </c>
      <c r="G887" s="17">
        <v>92728.111999999994</v>
      </c>
      <c r="H887" s="17">
        <v>80011.278999999995</v>
      </c>
      <c r="I887" s="17">
        <v>128455.186</v>
      </c>
      <c r="J887" s="17">
        <v>150813.01300000001</v>
      </c>
      <c r="R887" s="18"/>
      <c r="T887" s="19"/>
      <c r="U887" s="19"/>
      <c r="V887" s="19"/>
    </row>
    <row r="888" spans="1:22" ht="12.75" customHeight="1" x14ac:dyDescent="0.3">
      <c r="A888" s="6" t="s">
        <v>163</v>
      </c>
      <c r="B888" s="10"/>
      <c r="C888" s="10"/>
      <c r="D888" s="10"/>
      <c r="E888" s="10"/>
      <c r="F888" s="10"/>
      <c r="G888" s="10"/>
      <c r="H888" s="10"/>
      <c r="I888" s="10"/>
      <c r="J888" s="10"/>
      <c r="R888" s="3"/>
      <c r="T888" s="19"/>
      <c r="U888" s="19"/>
      <c r="V888" s="19"/>
    </row>
    <row r="889" spans="1:22" x14ac:dyDescent="0.3">
      <c r="A889" s="11" t="s">
        <v>12</v>
      </c>
      <c r="B889" s="12">
        <v>14651.584999999999</v>
      </c>
      <c r="C889" s="12">
        <v>-220631.47899999999</v>
      </c>
      <c r="D889" s="12">
        <v>116586.08</v>
      </c>
      <c r="E889" s="12">
        <v>120085.652</v>
      </c>
      <c r="F889" s="12">
        <v>192581.74600000001</v>
      </c>
      <c r="G889" s="12">
        <v>186347.30100000001</v>
      </c>
      <c r="H889" s="12">
        <v>328401.95899999997</v>
      </c>
      <c r="I889" s="12">
        <v>164130.40299999999</v>
      </c>
      <c r="J889" s="12">
        <v>172428.845</v>
      </c>
      <c r="R889" s="18"/>
      <c r="T889" s="19"/>
      <c r="U889" s="19"/>
      <c r="V889" s="19"/>
    </row>
    <row r="890" spans="1:22" x14ac:dyDescent="0.3">
      <c r="A890" s="14" t="s">
        <v>13</v>
      </c>
      <c r="B890" s="15">
        <v>40014.152999999998</v>
      </c>
      <c r="C890" s="15">
        <v>407757.72</v>
      </c>
      <c r="D890" s="15">
        <v>79549.383000000002</v>
      </c>
      <c r="E890" s="15">
        <v>156590.269</v>
      </c>
      <c r="F890" s="15">
        <v>47900.15</v>
      </c>
      <c r="G890" s="15">
        <v>398532.92599999998</v>
      </c>
      <c r="H890" s="15">
        <v>146302.63099999999</v>
      </c>
      <c r="I890" s="15">
        <v>83922.486999999994</v>
      </c>
      <c r="J890" s="15">
        <v>355014.36300000001</v>
      </c>
      <c r="R890" s="18"/>
      <c r="T890" s="19"/>
      <c r="U890" s="19"/>
      <c r="V890" s="19"/>
    </row>
    <row r="891" spans="1:22" x14ac:dyDescent="0.3">
      <c r="A891" s="14" t="s">
        <v>14</v>
      </c>
      <c r="B891" s="15">
        <v>54665.737999999998</v>
      </c>
      <c r="C891" s="15">
        <v>187126.24100000001</v>
      </c>
      <c r="D891" s="15">
        <v>196135.46299999999</v>
      </c>
      <c r="E891" s="15">
        <v>276675.92099999997</v>
      </c>
      <c r="F891" s="15">
        <v>240481.89600000001</v>
      </c>
      <c r="G891" s="15">
        <v>584880.22699999996</v>
      </c>
      <c r="H891" s="15">
        <v>474704.59</v>
      </c>
      <c r="I891" s="15">
        <v>248052.89</v>
      </c>
      <c r="J891" s="15">
        <v>527443.20799999998</v>
      </c>
      <c r="R891" s="18"/>
      <c r="T891" s="19"/>
      <c r="U891" s="19"/>
      <c r="V891" s="19"/>
    </row>
    <row r="892" spans="1:22" x14ac:dyDescent="0.3">
      <c r="A892" s="14" t="s">
        <v>15</v>
      </c>
      <c r="B892" s="15">
        <v>-278068.658</v>
      </c>
      <c r="C892" s="15">
        <v>-70540.160999999993</v>
      </c>
      <c r="D892" s="15">
        <v>-76049.811000000002</v>
      </c>
      <c r="E892" s="15">
        <v>-84094.175000000003</v>
      </c>
      <c r="F892" s="15">
        <v>-54134.595000000001</v>
      </c>
      <c r="G892" s="15">
        <v>-241913.89</v>
      </c>
      <c r="H892" s="15">
        <v>-310574.18699999998</v>
      </c>
      <c r="I892" s="15">
        <v>-75624.044999999998</v>
      </c>
      <c r="J892" s="15">
        <v>-195275.60500000001</v>
      </c>
      <c r="R892" s="18"/>
      <c r="T892" s="19"/>
      <c r="U892" s="19"/>
      <c r="V892" s="19"/>
    </row>
    <row r="893" spans="1:22" x14ac:dyDescent="0.3">
      <c r="A893" s="16" t="s">
        <v>16</v>
      </c>
      <c r="B893" s="17">
        <v>-223402.92</v>
      </c>
      <c r="C893" s="17">
        <v>116586.08</v>
      </c>
      <c r="D893" s="17">
        <v>120085.652</v>
      </c>
      <c r="E893" s="17">
        <v>192581.74600000001</v>
      </c>
      <c r="F893" s="17">
        <v>186347.30100000001</v>
      </c>
      <c r="G893" s="17">
        <v>342966.337</v>
      </c>
      <c r="H893" s="17">
        <v>164130.40299999999</v>
      </c>
      <c r="I893" s="17">
        <v>172428.845</v>
      </c>
      <c r="J893" s="17">
        <v>332167.603</v>
      </c>
      <c r="R893" s="18"/>
      <c r="T893" s="19"/>
      <c r="U893" s="19"/>
      <c r="V893" s="19"/>
    </row>
    <row r="894" spans="1:22" ht="12.75" customHeight="1" x14ac:dyDescent="0.3">
      <c r="A894" s="6" t="s">
        <v>164</v>
      </c>
      <c r="B894" s="10"/>
      <c r="C894" s="10"/>
      <c r="D894" s="10"/>
      <c r="E894" s="10"/>
      <c r="F894" s="10"/>
      <c r="G894" s="10"/>
      <c r="H894" s="10"/>
      <c r="I894" s="10"/>
      <c r="J894" s="10"/>
      <c r="R894" s="3"/>
      <c r="T894" s="19"/>
      <c r="U894" s="19"/>
      <c r="V894" s="19"/>
    </row>
    <row r="895" spans="1:22" x14ac:dyDescent="0.3">
      <c r="A895" s="11" t="s">
        <v>12</v>
      </c>
      <c r="B895" s="12">
        <v>33669.080999999998</v>
      </c>
      <c r="C895" s="12">
        <v>72613.210000000006</v>
      </c>
      <c r="D895" s="12">
        <v>136911.73000000001</v>
      </c>
      <c r="E895" s="12">
        <v>188547.92</v>
      </c>
      <c r="F895" s="12">
        <v>231665.976</v>
      </c>
      <c r="G895" s="12">
        <v>270788.55200000003</v>
      </c>
      <c r="H895" s="12">
        <v>318521.07299999997</v>
      </c>
      <c r="I895" s="12">
        <v>364627.62199999997</v>
      </c>
      <c r="J895" s="12">
        <v>434291.89199999999</v>
      </c>
      <c r="R895" s="18"/>
      <c r="T895" s="19"/>
      <c r="U895" s="19"/>
      <c r="V895" s="19"/>
    </row>
    <row r="896" spans="1:22" x14ac:dyDescent="0.3">
      <c r="A896" s="14" t="s">
        <v>13</v>
      </c>
      <c r="B896" s="15">
        <v>133246.58900000001</v>
      </c>
      <c r="C896" s="15">
        <v>57149.792000000001</v>
      </c>
      <c r="D896" s="15">
        <v>61450.624000000003</v>
      </c>
      <c r="E896" s="15">
        <v>54029.218000000001</v>
      </c>
      <c r="F896" s="15">
        <v>44955.637000000002</v>
      </c>
      <c r="G896" s="15">
        <v>100592.693</v>
      </c>
      <c r="H896" s="15">
        <v>40246.813000000002</v>
      </c>
      <c r="I896" s="15">
        <v>74799.731</v>
      </c>
      <c r="J896" s="15">
        <v>102074.124</v>
      </c>
      <c r="R896" s="18"/>
      <c r="T896" s="19"/>
      <c r="U896" s="19"/>
      <c r="V896" s="19"/>
    </row>
    <row r="897" spans="1:22" x14ac:dyDescent="0.3">
      <c r="A897" s="14" t="s">
        <v>14</v>
      </c>
      <c r="B897" s="15">
        <v>166915.67000000001</v>
      </c>
      <c r="C897" s="15">
        <v>129763.00199999999</v>
      </c>
      <c r="D897" s="15">
        <v>198362.35399999999</v>
      </c>
      <c r="E897" s="15">
        <v>242577.13800000001</v>
      </c>
      <c r="F897" s="15">
        <v>276621.61300000001</v>
      </c>
      <c r="G897" s="15">
        <v>371381.245</v>
      </c>
      <c r="H897" s="15">
        <v>358767.886</v>
      </c>
      <c r="I897" s="15">
        <v>439427.353</v>
      </c>
      <c r="J897" s="15">
        <v>536366.01599999995</v>
      </c>
      <c r="R897" s="18"/>
      <c r="T897" s="19"/>
      <c r="U897" s="19"/>
      <c r="V897" s="19"/>
    </row>
    <row r="898" spans="1:22" x14ac:dyDescent="0.3">
      <c r="A898" s="14" t="s">
        <v>15</v>
      </c>
      <c r="B898" s="15">
        <v>-92563.513999999996</v>
      </c>
      <c r="C898" s="15">
        <v>7148.7280000000001</v>
      </c>
      <c r="D898" s="15">
        <v>-9814.4339999999993</v>
      </c>
      <c r="E898" s="15">
        <v>-10911.162</v>
      </c>
      <c r="F898" s="15">
        <v>-5833.0609999999997</v>
      </c>
      <c r="G898" s="15">
        <v>-52860.171999999999</v>
      </c>
      <c r="H898" s="15">
        <v>5859.7359999999999</v>
      </c>
      <c r="I898" s="15">
        <v>-5135.4610000000002</v>
      </c>
      <c r="J898" s="15">
        <v>-39889.368999999999</v>
      </c>
      <c r="R898" s="18"/>
      <c r="T898" s="19"/>
      <c r="U898" s="19"/>
      <c r="V898" s="19"/>
    </row>
    <row r="899" spans="1:22" x14ac:dyDescent="0.3">
      <c r="A899" s="16" t="s">
        <v>16</v>
      </c>
      <c r="B899" s="17">
        <v>74352.156000000003</v>
      </c>
      <c r="C899" s="17">
        <v>136911.73000000001</v>
      </c>
      <c r="D899" s="17">
        <v>188547.92</v>
      </c>
      <c r="E899" s="17">
        <v>231665.976</v>
      </c>
      <c r="F899" s="17">
        <v>270788.55200000003</v>
      </c>
      <c r="G899" s="17">
        <v>318521.07299999997</v>
      </c>
      <c r="H899" s="17">
        <v>364627.62199999997</v>
      </c>
      <c r="I899" s="17">
        <v>434291.89199999999</v>
      </c>
      <c r="J899" s="17">
        <v>496476.647</v>
      </c>
      <c r="R899" s="18"/>
      <c r="T899" s="19"/>
      <c r="U899" s="19"/>
      <c r="V899" s="19"/>
    </row>
    <row r="900" spans="1:22" ht="12.75" customHeight="1" x14ac:dyDescent="0.3">
      <c r="A900" s="6" t="s">
        <v>165</v>
      </c>
      <c r="B900" s="10"/>
      <c r="C900" s="10"/>
      <c r="D900" s="10"/>
      <c r="E900" s="10"/>
      <c r="F900" s="10"/>
      <c r="G900" s="10"/>
      <c r="H900" s="10"/>
      <c r="I900" s="10"/>
      <c r="J900" s="10"/>
      <c r="R900" s="3"/>
      <c r="T900" s="19"/>
      <c r="U900" s="19"/>
      <c r="V900" s="19"/>
    </row>
    <row r="901" spans="1:22" x14ac:dyDescent="0.3">
      <c r="A901" s="11" t="s">
        <v>12</v>
      </c>
      <c r="B901" s="12">
        <v>217.80199999999999</v>
      </c>
      <c r="C901" s="12">
        <v>-24405.186000000002</v>
      </c>
      <c r="D901" s="12">
        <v>30028.219000000001</v>
      </c>
      <c r="E901" s="12">
        <v>20224.144</v>
      </c>
      <c r="F901" s="12">
        <v>17427.597000000002</v>
      </c>
      <c r="G901" s="12">
        <v>10022.486999999999</v>
      </c>
      <c r="H901" s="12">
        <v>42658.284</v>
      </c>
      <c r="I901" s="12">
        <v>28009.874</v>
      </c>
      <c r="J901" s="12">
        <v>20750.960999999999</v>
      </c>
      <c r="R901" s="18"/>
      <c r="T901" s="19"/>
      <c r="U901" s="19"/>
      <c r="V901" s="19"/>
    </row>
    <row r="902" spans="1:22" x14ac:dyDescent="0.3">
      <c r="A902" s="14" t="s">
        <v>13</v>
      </c>
      <c r="B902" s="15">
        <v>291.82400000000001</v>
      </c>
      <c r="C902" s="15">
        <v>69045.217000000004</v>
      </c>
      <c r="D902" s="15">
        <v>394.49200000000002</v>
      </c>
      <c r="E902" s="15">
        <v>13115.691000000001</v>
      </c>
      <c r="F902" s="15">
        <v>12810.411</v>
      </c>
      <c r="G902" s="15">
        <v>53163.464</v>
      </c>
      <c r="H902" s="15">
        <v>260.59500000000003</v>
      </c>
      <c r="I902" s="15">
        <v>1279.115</v>
      </c>
      <c r="J902" s="15">
        <v>40744.173000000003</v>
      </c>
      <c r="R902" s="18"/>
      <c r="T902" s="19"/>
      <c r="U902" s="19"/>
      <c r="V902" s="19"/>
    </row>
    <row r="903" spans="1:22" x14ac:dyDescent="0.3">
      <c r="A903" s="14" t="s">
        <v>14</v>
      </c>
      <c r="B903" s="15">
        <v>509.62599999999998</v>
      </c>
      <c r="C903" s="15">
        <v>44640.031000000003</v>
      </c>
      <c r="D903" s="15">
        <v>30422.710999999999</v>
      </c>
      <c r="E903" s="15">
        <v>33339.834999999999</v>
      </c>
      <c r="F903" s="15">
        <v>30238.008000000002</v>
      </c>
      <c r="G903" s="15">
        <v>63185.951000000001</v>
      </c>
      <c r="H903" s="15">
        <v>42918.879000000001</v>
      </c>
      <c r="I903" s="15">
        <v>29288.989000000001</v>
      </c>
      <c r="J903" s="15">
        <v>61495.133999999998</v>
      </c>
      <c r="R903" s="18"/>
      <c r="T903" s="19"/>
      <c r="U903" s="19"/>
      <c r="V903" s="19"/>
    </row>
    <row r="904" spans="1:22" x14ac:dyDescent="0.3">
      <c r="A904" s="14" t="s">
        <v>15</v>
      </c>
      <c r="B904" s="15">
        <v>-24898.016</v>
      </c>
      <c r="C904" s="15">
        <v>-14611.812</v>
      </c>
      <c r="D904" s="15">
        <v>-10198.566999999999</v>
      </c>
      <c r="E904" s="15">
        <v>-15912.237999999999</v>
      </c>
      <c r="F904" s="15">
        <v>-20215.521000000001</v>
      </c>
      <c r="G904" s="15">
        <v>-20527.667000000001</v>
      </c>
      <c r="H904" s="15">
        <v>-14909.004999999999</v>
      </c>
      <c r="I904" s="15">
        <v>-8538.0280000000002</v>
      </c>
      <c r="J904" s="15">
        <v>-22217.805</v>
      </c>
      <c r="R904" s="18"/>
      <c r="T904" s="19"/>
      <c r="U904" s="19"/>
      <c r="V904" s="19"/>
    </row>
    <row r="905" spans="1:22" x14ac:dyDescent="0.3">
      <c r="A905" s="16" t="s">
        <v>16</v>
      </c>
      <c r="B905" s="17">
        <v>-24388.39</v>
      </c>
      <c r="C905" s="17">
        <v>30028.219000000001</v>
      </c>
      <c r="D905" s="17">
        <v>20224.144</v>
      </c>
      <c r="E905" s="17">
        <v>17427.597000000002</v>
      </c>
      <c r="F905" s="17">
        <v>10022.486999999999</v>
      </c>
      <c r="G905" s="17">
        <v>42658.284</v>
      </c>
      <c r="H905" s="17">
        <v>28009.874</v>
      </c>
      <c r="I905" s="17">
        <v>20750.960999999999</v>
      </c>
      <c r="J905" s="17">
        <v>39277.328999999998</v>
      </c>
      <c r="R905" s="18"/>
      <c r="T905" s="19"/>
      <c r="U905" s="19"/>
      <c r="V905" s="19"/>
    </row>
    <row r="906" spans="1:22" ht="12.75" customHeight="1" x14ac:dyDescent="0.3">
      <c r="A906" s="6" t="s">
        <v>166</v>
      </c>
      <c r="B906" s="10"/>
      <c r="C906" s="10"/>
      <c r="D906" s="10"/>
      <c r="E906" s="10"/>
      <c r="F906" s="10"/>
      <c r="G906" s="10"/>
      <c r="H906" s="10"/>
      <c r="I906" s="10"/>
      <c r="J906" s="10"/>
      <c r="R906" s="3"/>
      <c r="T906" s="19"/>
      <c r="U906" s="19"/>
      <c r="V906" s="19"/>
    </row>
    <row r="907" spans="1:22" x14ac:dyDescent="0.3">
      <c r="A907" s="11" t="s">
        <v>12</v>
      </c>
      <c r="B907" s="12">
        <v>326857.82500000001</v>
      </c>
      <c r="C907" s="12">
        <v>388606.09</v>
      </c>
      <c r="D907" s="12">
        <v>355519.98800000001</v>
      </c>
      <c r="E907" s="12">
        <v>352559.20199999999</v>
      </c>
      <c r="F907" s="12">
        <v>332264.64799999999</v>
      </c>
      <c r="G907" s="12">
        <v>306723.74099999998</v>
      </c>
      <c r="H907" s="12">
        <v>392158.95</v>
      </c>
      <c r="I907" s="12">
        <v>374212.75699999998</v>
      </c>
      <c r="J907" s="12">
        <v>356273.43699999998</v>
      </c>
      <c r="R907" s="18"/>
      <c r="T907" s="19"/>
      <c r="U907" s="19"/>
      <c r="V907" s="19"/>
    </row>
    <row r="908" spans="1:22" x14ac:dyDescent="0.3">
      <c r="A908" s="14" t="s">
        <v>13</v>
      </c>
      <c r="B908" s="15">
        <v>115758.552</v>
      </c>
      <c r="C908" s="15">
        <v>16561.690999999999</v>
      </c>
      <c r="D908" s="15">
        <v>39058.548000000003</v>
      </c>
      <c r="E908" s="15">
        <v>14491.01</v>
      </c>
      <c r="F908" s="15">
        <v>16600.616999999998</v>
      </c>
      <c r="G908" s="15">
        <v>87379.695999999996</v>
      </c>
      <c r="H908" s="15">
        <v>11310.130999999999</v>
      </c>
      <c r="I908" s="15">
        <v>31731.987000000001</v>
      </c>
      <c r="J908" s="15">
        <v>81295.005000000005</v>
      </c>
      <c r="R908" s="18"/>
      <c r="T908" s="19"/>
      <c r="U908" s="19"/>
      <c r="V908" s="19"/>
    </row>
    <row r="909" spans="1:22" x14ac:dyDescent="0.3">
      <c r="A909" s="14" t="s">
        <v>14</v>
      </c>
      <c r="B909" s="15">
        <v>442616.37699999998</v>
      </c>
      <c r="C909" s="15">
        <v>405167.78100000002</v>
      </c>
      <c r="D909" s="15">
        <v>394578.53600000002</v>
      </c>
      <c r="E909" s="15">
        <v>367050.212</v>
      </c>
      <c r="F909" s="15">
        <v>348865.26500000001</v>
      </c>
      <c r="G909" s="15">
        <v>394103.43699999998</v>
      </c>
      <c r="H909" s="15">
        <v>403469.08100000001</v>
      </c>
      <c r="I909" s="15">
        <v>405944.74400000001</v>
      </c>
      <c r="J909" s="15">
        <v>437568.44199999998</v>
      </c>
      <c r="R909" s="18"/>
      <c r="T909" s="19"/>
      <c r="U909" s="19"/>
      <c r="V909" s="19"/>
    </row>
    <row r="910" spans="1:22" x14ac:dyDescent="0.3">
      <c r="A910" s="14" t="s">
        <v>15</v>
      </c>
      <c r="B910" s="15">
        <v>-37768.767</v>
      </c>
      <c r="C910" s="15">
        <v>-49647.792999999998</v>
      </c>
      <c r="D910" s="15">
        <v>-42019.334000000003</v>
      </c>
      <c r="E910" s="15">
        <v>-34785.563999999998</v>
      </c>
      <c r="F910" s="15">
        <v>-42141.523999999998</v>
      </c>
      <c r="G910" s="15"/>
      <c r="H910" s="15">
        <v>-29256.324000000001</v>
      </c>
      <c r="I910" s="15">
        <v>-49671.307000000001</v>
      </c>
      <c r="J910" s="15">
        <v>-33383.025000000001</v>
      </c>
      <c r="R910" s="18"/>
      <c r="T910" s="19"/>
      <c r="U910" s="19"/>
      <c r="V910" s="19"/>
    </row>
    <row r="911" spans="1:22" x14ac:dyDescent="0.3">
      <c r="A911" s="16" t="s">
        <v>16</v>
      </c>
      <c r="B911" s="17">
        <v>404847.61</v>
      </c>
      <c r="C911" s="17">
        <v>355519.98800000001</v>
      </c>
      <c r="D911" s="17">
        <v>352559.20199999999</v>
      </c>
      <c r="E911" s="17">
        <v>332264.64799999999</v>
      </c>
      <c r="F911" s="17">
        <v>306723.74099999998</v>
      </c>
      <c r="G911" s="17">
        <v>394103.43699999998</v>
      </c>
      <c r="H911" s="17">
        <v>374212.75699999998</v>
      </c>
      <c r="I911" s="17">
        <v>356273.43699999998</v>
      </c>
      <c r="J911" s="17">
        <v>404185.41700000002</v>
      </c>
      <c r="R911" s="18"/>
      <c r="T911" s="19"/>
      <c r="U911" s="19"/>
      <c r="V911" s="19"/>
    </row>
    <row r="912" spans="1:22" ht="12.75" customHeight="1" x14ac:dyDescent="0.3">
      <c r="A912" s="6" t="s">
        <v>167</v>
      </c>
      <c r="B912" s="10"/>
      <c r="C912" s="10"/>
      <c r="D912" s="10"/>
      <c r="E912" s="10"/>
      <c r="F912" s="10"/>
      <c r="G912" s="10"/>
      <c r="H912" s="10"/>
      <c r="I912" s="10"/>
      <c r="J912" s="10"/>
      <c r="R912" s="3"/>
      <c r="T912" s="19"/>
      <c r="U912" s="19"/>
      <c r="V912" s="19"/>
    </row>
    <row r="913" spans="1:22" x14ac:dyDescent="0.3">
      <c r="A913" s="11" t="s">
        <v>12</v>
      </c>
      <c r="B913" s="12">
        <v>67490.284</v>
      </c>
      <c r="C913" s="12">
        <v>206084.20300000001</v>
      </c>
      <c r="D913" s="12">
        <v>180114.272</v>
      </c>
      <c r="E913" s="12">
        <v>167009.29500000001</v>
      </c>
      <c r="F913" s="12">
        <v>139619.111</v>
      </c>
      <c r="G913" s="12">
        <v>102164.735</v>
      </c>
      <c r="H913" s="12">
        <v>192363.24400000001</v>
      </c>
      <c r="I913" s="12">
        <v>167855.00399999999</v>
      </c>
      <c r="J913" s="12">
        <v>183040.21799999999</v>
      </c>
      <c r="R913" s="18"/>
      <c r="T913" s="19"/>
      <c r="U913" s="19"/>
      <c r="V913" s="19"/>
    </row>
    <row r="914" spans="1:22" x14ac:dyDescent="0.3">
      <c r="A914" s="14" t="s">
        <v>13</v>
      </c>
      <c r="B914" s="15">
        <v>208125.576</v>
      </c>
      <c r="C914" s="15">
        <v>35831.355000000003</v>
      </c>
      <c r="D914" s="15">
        <v>46483.606</v>
      </c>
      <c r="E914" s="15">
        <v>25519.585999999999</v>
      </c>
      <c r="F914" s="15">
        <v>30297.073</v>
      </c>
      <c r="G914" s="15">
        <v>166304.57999999999</v>
      </c>
      <c r="H914" s="15">
        <v>27714.289000000001</v>
      </c>
      <c r="I914" s="15">
        <v>56673.644</v>
      </c>
      <c r="J914" s="15">
        <v>133067.473</v>
      </c>
      <c r="R914" s="18"/>
      <c r="T914" s="19"/>
      <c r="U914" s="19"/>
      <c r="V914" s="19"/>
    </row>
    <row r="915" spans="1:22" x14ac:dyDescent="0.3">
      <c r="A915" s="14" t="s">
        <v>14</v>
      </c>
      <c r="B915" s="15">
        <v>275615.86</v>
      </c>
      <c r="C915" s="15">
        <v>241915.55799999999</v>
      </c>
      <c r="D915" s="15">
        <v>226597.878</v>
      </c>
      <c r="E915" s="15">
        <v>192528.88099999999</v>
      </c>
      <c r="F915" s="15">
        <v>169916.18400000001</v>
      </c>
      <c r="G915" s="15">
        <v>268469.315</v>
      </c>
      <c r="H915" s="15">
        <v>220077.533</v>
      </c>
      <c r="I915" s="15">
        <v>224528.64799999999</v>
      </c>
      <c r="J915" s="15">
        <v>316107.69099999999</v>
      </c>
      <c r="R915" s="18"/>
      <c r="T915" s="19"/>
      <c r="U915" s="19"/>
      <c r="V915" s="19"/>
    </row>
    <row r="916" spans="1:22" x14ac:dyDescent="0.3">
      <c r="A916" s="14" t="s">
        <v>15</v>
      </c>
      <c r="B916" s="15">
        <v>-66949.115999999995</v>
      </c>
      <c r="C916" s="15">
        <v>-61801.286</v>
      </c>
      <c r="D916" s="15">
        <v>-59588.582999999999</v>
      </c>
      <c r="E916" s="15">
        <v>-52909.77</v>
      </c>
      <c r="F916" s="15">
        <v>-67751.448999999993</v>
      </c>
      <c r="G916" s="15">
        <v>-76106.070999999996</v>
      </c>
      <c r="H916" s="15">
        <v>-52222.529000000002</v>
      </c>
      <c r="I916" s="15">
        <v>-41488.43</v>
      </c>
      <c r="J916" s="15">
        <v>-105182.357</v>
      </c>
      <c r="R916" s="18"/>
      <c r="T916" s="19"/>
      <c r="U916" s="19"/>
      <c r="V916" s="19"/>
    </row>
    <row r="917" spans="1:22" x14ac:dyDescent="0.3">
      <c r="A917" s="16" t="s">
        <v>16</v>
      </c>
      <c r="B917" s="17">
        <v>208666.74400000001</v>
      </c>
      <c r="C917" s="17">
        <v>180114.272</v>
      </c>
      <c r="D917" s="17">
        <v>167009.29500000001</v>
      </c>
      <c r="E917" s="17">
        <v>139619.111</v>
      </c>
      <c r="F917" s="17">
        <v>102164.735</v>
      </c>
      <c r="G917" s="17">
        <v>192363.24400000001</v>
      </c>
      <c r="H917" s="17">
        <v>167855.00399999999</v>
      </c>
      <c r="I917" s="17">
        <v>183040.21799999999</v>
      </c>
      <c r="J917" s="17">
        <v>210925.334</v>
      </c>
      <c r="R917" s="18"/>
      <c r="T917" s="19"/>
      <c r="U917" s="19"/>
      <c r="V917" s="19"/>
    </row>
    <row r="918" spans="1:22" ht="12.75" customHeight="1" x14ac:dyDescent="0.3">
      <c r="A918" s="6" t="s">
        <v>168</v>
      </c>
      <c r="B918" s="10"/>
      <c r="C918" s="10"/>
      <c r="D918" s="10"/>
      <c r="E918" s="10"/>
      <c r="F918" s="10"/>
      <c r="G918" s="10"/>
      <c r="H918" s="10"/>
      <c r="I918" s="10"/>
      <c r="J918" s="10"/>
      <c r="R918" s="3"/>
      <c r="T918" s="19"/>
      <c r="U918" s="19"/>
      <c r="V918" s="19"/>
    </row>
    <row r="919" spans="1:22" x14ac:dyDescent="0.3">
      <c r="A919" s="11" t="s">
        <v>12</v>
      </c>
      <c r="B919" s="12"/>
      <c r="C919" s="12">
        <v>61393.137000000002</v>
      </c>
      <c r="D919" s="12">
        <v>19772.883999999998</v>
      </c>
      <c r="E919" s="12">
        <v>8744.2510000000002</v>
      </c>
      <c r="F919" s="12">
        <v>9705.5220000000008</v>
      </c>
      <c r="G919" s="12">
        <v>-26227.082999999999</v>
      </c>
      <c r="H919" s="12">
        <v>4518.2449999999999</v>
      </c>
      <c r="I919" s="12">
        <v>-26232.907999999999</v>
      </c>
      <c r="J919" s="12">
        <v>-45188.137000000002</v>
      </c>
      <c r="R919" s="18"/>
      <c r="T919" s="19"/>
      <c r="U919" s="19"/>
      <c r="V919" s="19"/>
    </row>
    <row r="920" spans="1:22" x14ac:dyDescent="0.3">
      <c r="A920" s="14" t="s">
        <v>13</v>
      </c>
      <c r="B920" s="15">
        <v>176769.15900000001</v>
      </c>
      <c r="C920" s="15">
        <v>1690.376</v>
      </c>
      <c r="D920" s="15">
        <v>34278.400000000001</v>
      </c>
      <c r="E920" s="15">
        <v>1277.912</v>
      </c>
      <c r="F920" s="15">
        <v>-17949.917000000001</v>
      </c>
      <c r="G920" s="15">
        <v>139386.42600000001</v>
      </c>
      <c r="H920" s="15">
        <v>1901.9590000000001</v>
      </c>
      <c r="I920" s="15">
        <v>2771.8290000000002</v>
      </c>
      <c r="J920" s="15">
        <v>112955.45699999999</v>
      </c>
      <c r="R920" s="18"/>
      <c r="T920" s="19"/>
      <c r="U920" s="19"/>
      <c r="V920" s="19"/>
    </row>
    <row r="921" spans="1:22" x14ac:dyDescent="0.3">
      <c r="A921" s="14" t="s">
        <v>14</v>
      </c>
      <c r="B921" s="15">
        <v>176769.15900000001</v>
      </c>
      <c r="C921" s="15">
        <v>63083.512999999999</v>
      </c>
      <c r="D921" s="15">
        <v>54051.284</v>
      </c>
      <c r="E921" s="15">
        <v>10022.163</v>
      </c>
      <c r="F921" s="15">
        <v>-8244.3950000000004</v>
      </c>
      <c r="G921" s="15">
        <v>113159.34299999999</v>
      </c>
      <c r="H921" s="15">
        <v>6420.2039999999997</v>
      </c>
      <c r="I921" s="15">
        <v>-23461.079000000002</v>
      </c>
      <c r="J921" s="15">
        <v>67767.320000000007</v>
      </c>
      <c r="R921" s="18"/>
      <c r="T921" s="19"/>
      <c r="U921" s="19"/>
      <c r="V921" s="19"/>
    </row>
    <row r="922" spans="1:22" x14ac:dyDescent="0.3">
      <c r="A922" s="14" t="s">
        <v>15</v>
      </c>
      <c r="B922" s="15">
        <v>-115376.022</v>
      </c>
      <c r="C922" s="15">
        <v>-43310.629000000001</v>
      </c>
      <c r="D922" s="15">
        <v>-45307.033000000003</v>
      </c>
      <c r="E922" s="15">
        <v>-39712.815999999999</v>
      </c>
      <c r="F922" s="15">
        <v>-17982.687999999998</v>
      </c>
      <c r="G922" s="15">
        <v>-108641.098</v>
      </c>
      <c r="H922" s="15">
        <v>-32653.112000000001</v>
      </c>
      <c r="I922" s="15">
        <v>-21727.058000000001</v>
      </c>
      <c r="J922" s="15">
        <v>-76218.020999999993</v>
      </c>
      <c r="R922" s="18"/>
      <c r="T922" s="19"/>
      <c r="U922" s="19"/>
      <c r="V922" s="19"/>
    </row>
    <row r="923" spans="1:22" x14ac:dyDescent="0.3">
      <c r="A923" s="16" t="s">
        <v>16</v>
      </c>
      <c r="B923" s="17">
        <v>61393.137000000002</v>
      </c>
      <c r="C923" s="17">
        <v>19772.883999999998</v>
      </c>
      <c r="D923" s="17">
        <v>8744.2510000000002</v>
      </c>
      <c r="E923" s="17">
        <v>-29690.652999999998</v>
      </c>
      <c r="F923" s="17">
        <v>-26227.082999999999</v>
      </c>
      <c r="G923" s="17">
        <v>4518.2449999999999</v>
      </c>
      <c r="H923" s="17">
        <v>-26232.907999999999</v>
      </c>
      <c r="I923" s="17">
        <v>-45188.137000000002</v>
      </c>
      <c r="J923" s="17">
        <v>-8450.7009999999991</v>
      </c>
      <c r="R923" s="18"/>
      <c r="T923" s="19"/>
      <c r="U923" s="19"/>
      <c r="V923" s="19"/>
    </row>
    <row r="924" spans="1:22" ht="12.75" customHeight="1" x14ac:dyDescent="0.3">
      <c r="A924" s="6" t="s">
        <v>169</v>
      </c>
      <c r="B924" s="10"/>
      <c r="C924" s="10"/>
      <c r="D924" s="10"/>
      <c r="E924" s="10"/>
      <c r="F924" s="10"/>
      <c r="G924" s="10"/>
      <c r="H924" s="10"/>
      <c r="I924" s="10"/>
      <c r="J924" s="10"/>
      <c r="R924" s="3"/>
      <c r="T924" s="19"/>
      <c r="U924" s="19"/>
      <c r="V924" s="19"/>
    </row>
    <row r="925" spans="1:22" x14ac:dyDescent="0.3">
      <c r="A925" s="11" t="s">
        <v>12</v>
      </c>
      <c r="B925" s="12">
        <v>202273.951</v>
      </c>
      <c r="C925" s="12">
        <v>402651.88</v>
      </c>
      <c r="D925" s="12">
        <v>402650.73200000002</v>
      </c>
      <c r="E925" s="12">
        <v>349391.74</v>
      </c>
      <c r="F925" s="12">
        <v>352656.61499999999</v>
      </c>
      <c r="G925" s="12">
        <v>383873.33100000001</v>
      </c>
      <c r="H925" s="12">
        <v>543283.85100000002</v>
      </c>
      <c r="I925" s="12">
        <v>506820.04599999997</v>
      </c>
      <c r="J925" s="12">
        <v>490459.37900000002</v>
      </c>
      <c r="R925" s="18"/>
      <c r="T925" s="19"/>
      <c r="U925" s="19"/>
      <c r="V925" s="19"/>
    </row>
    <row r="926" spans="1:22" x14ac:dyDescent="0.3">
      <c r="A926" s="14" t="s">
        <v>13</v>
      </c>
      <c r="B926" s="15">
        <v>363380.261</v>
      </c>
      <c r="C926" s="15"/>
      <c r="D926" s="15">
        <v>42553.271999999997</v>
      </c>
      <c r="E926" s="15">
        <v>50786.055</v>
      </c>
      <c r="F926" s="15">
        <v>64223.483999999997</v>
      </c>
      <c r="G926" s="15">
        <v>247086.64300000001</v>
      </c>
      <c r="H926" s="15">
        <v>15961.17</v>
      </c>
      <c r="I926" s="15">
        <v>43171.347000000002</v>
      </c>
      <c r="J926" s="15">
        <v>208739.54399999999</v>
      </c>
      <c r="R926" s="18"/>
      <c r="T926" s="19"/>
      <c r="U926" s="19"/>
      <c r="V926" s="19"/>
    </row>
    <row r="927" spans="1:22" x14ac:dyDescent="0.3">
      <c r="A927" s="14" t="s">
        <v>14</v>
      </c>
      <c r="B927" s="15">
        <v>565654.21200000006</v>
      </c>
      <c r="C927" s="15">
        <v>402651.88</v>
      </c>
      <c r="D927" s="15">
        <v>445204.00400000002</v>
      </c>
      <c r="E927" s="15">
        <v>400177.79499999998</v>
      </c>
      <c r="F927" s="15">
        <v>416880.09899999999</v>
      </c>
      <c r="G927" s="15">
        <v>630959.97400000005</v>
      </c>
      <c r="H927" s="15">
        <v>559245.02099999995</v>
      </c>
      <c r="I927" s="15">
        <v>549991.39300000004</v>
      </c>
      <c r="J927" s="15">
        <v>699198.92299999995</v>
      </c>
      <c r="R927" s="18"/>
      <c r="T927" s="19"/>
      <c r="U927" s="19"/>
      <c r="V927" s="19"/>
    </row>
    <row r="928" spans="1:22" x14ac:dyDescent="0.3">
      <c r="A928" s="14" t="s">
        <v>15</v>
      </c>
      <c r="B928" s="15">
        <v>-163002.33199999999</v>
      </c>
      <c r="C928" s="15"/>
      <c r="D928" s="15">
        <v>-95812.263999999996</v>
      </c>
      <c r="E928" s="15">
        <v>-47521.18</v>
      </c>
      <c r="F928" s="15">
        <v>-33006.767999999996</v>
      </c>
      <c r="G928" s="15">
        <v>-87676.123000000007</v>
      </c>
      <c r="H928" s="15">
        <v>-52424.974999999999</v>
      </c>
      <c r="I928" s="15">
        <v>-59532.014000000003</v>
      </c>
      <c r="J928" s="15">
        <v>-95347.668999999994</v>
      </c>
      <c r="R928" s="18"/>
      <c r="T928" s="19"/>
      <c r="U928" s="19"/>
      <c r="V928" s="19"/>
    </row>
    <row r="929" spans="1:22" x14ac:dyDescent="0.3">
      <c r="A929" s="16" t="s">
        <v>16</v>
      </c>
      <c r="B929" s="17">
        <v>402651.88</v>
      </c>
      <c r="C929" s="17">
        <v>402651.88</v>
      </c>
      <c r="D929" s="17">
        <v>349391.74</v>
      </c>
      <c r="E929" s="17">
        <v>352656.61499999999</v>
      </c>
      <c r="F929" s="17">
        <v>383873.33100000001</v>
      </c>
      <c r="G929" s="17">
        <v>543283.85100000002</v>
      </c>
      <c r="H929" s="17">
        <v>506820.04599999997</v>
      </c>
      <c r="I929" s="17">
        <v>490459.37900000002</v>
      </c>
      <c r="J929" s="17">
        <v>603851.25399999996</v>
      </c>
      <c r="R929" s="18"/>
      <c r="T929" s="19"/>
      <c r="U929" s="19"/>
      <c r="V929" s="19"/>
    </row>
    <row r="930" spans="1:22" ht="12.75" customHeight="1" x14ac:dyDescent="0.3">
      <c r="A930" s="6" t="s">
        <v>170</v>
      </c>
      <c r="B930" s="10"/>
      <c r="C930" s="10"/>
      <c r="D930" s="10"/>
      <c r="E930" s="10"/>
      <c r="F930" s="10"/>
      <c r="G930" s="10"/>
      <c r="H930" s="10"/>
      <c r="I930" s="10"/>
      <c r="J930" s="10"/>
      <c r="R930" s="3"/>
      <c r="T930" s="19"/>
      <c r="U930" s="19"/>
      <c r="V930" s="19"/>
    </row>
    <row r="931" spans="1:22" x14ac:dyDescent="0.3">
      <c r="A931" s="11" t="s">
        <v>12</v>
      </c>
      <c r="B931" s="12">
        <v>391481.18</v>
      </c>
      <c r="C931" s="12">
        <v>1198628.2069999999</v>
      </c>
      <c r="D931" s="12">
        <v>1280379.3540000001</v>
      </c>
      <c r="E931" s="12">
        <v>1265359.7890000001</v>
      </c>
      <c r="F931" s="12">
        <v>1264339.6100000001</v>
      </c>
      <c r="G931" s="12">
        <v>1441796.348</v>
      </c>
      <c r="H931" s="12">
        <v>2097090.084</v>
      </c>
      <c r="I931" s="12">
        <v>2138626.909</v>
      </c>
      <c r="J931" s="12">
        <v>91591.888000000006</v>
      </c>
      <c r="R931" s="18"/>
      <c r="T931" s="19"/>
      <c r="U931" s="19"/>
      <c r="V931" s="19"/>
    </row>
    <row r="932" spans="1:22" x14ac:dyDescent="0.3">
      <c r="A932" s="14" t="s">
        <v>13</v>
      </c>
      <c r="B932" s="15">
        <v>1022843.715</v>
      </c>
      <c r="C932" s="15">
        <v>402849.027</v>
      </c>
      <c r="D932" s="15">
        <v>209707.55600000001</v>
      </c>
      <c r="E932" s="15">
        <v>231260.86499999999</v>
      </c>
      <c r="F932" s="15">
        <v>256764.49900000001</v>
      </c>
      <c r="G932" s="15">
        <v>886159.94200000004</v>
      </c>
      <c r="H932" s="15">
        <v>180574.47500000001</v>
      </c>
      <c r="I932" s="15">
        <v>-1888013.9129999999</v>
      </c>
      <c r="J932" s="15">
        <v>1662905.159</v>
      </c>
      <c r="R932" s="18"/>
      <c r="T932" s="19"/>
      <c r="U932" s="19"/>
      <c r="V932" s="19"/>
    </row>
    <row r="933" spans="1:22" x14ac:dyDescent="0.3">
      <c r="A933" s="14" t="s">
        <v>14</v>
      </c>
      <c r="B933" s="15">
        <v>1414324.895</v>
      </c>
      <c r="C933" s="15">
        <v>1601477.2339999999</v>
      </c>
      <c r="D933" s="15">
        <v>1490086.91</v>
      </c>
      <c r="E933" s="15">
        <v>1496620.6540000001</v>
      </c>
      <c r="F933" s="15">
        <v>1521104.1089999999</v>
      </c>
      <c r="G933" s="15">
        <v>2327956.29</v>
      </c>
      <c r="H933" s="15">
        <v>2277664.5589999999</v>
      </c>
      <c r="I933" s="15">
        <v>250612.99600000001</v>
      </c>
      <c r="J933" s="15">
        <v>1754497.047</v>
      </c>
      <c r="R933" s="18"/>
      <c r="T933" s="19"/>
      <c r="U933" s="19"/>
      <c r="V933" s="19"/>
    </row>
    <row r="934" spans="1:22" x14ac:dyDescent="0.3">
      <c r="A934" s="14" t="s">
        <v>15</v>
      </c>
      <c r="B934" s="15">
        <v>-215696.68799999999</v>
      </c>
      <c r="C934" s="15">
        <v>-321097.88</v>
      </c>
      <c r="D934" s="15">
        <v>-224727.12100000001</v>
      </c>
      <c r="E934" s="15">
        <v>-232281.04399999999</v>
      </c>
      <c r="F934" s="15">
        <v>-79307.760999999999</v>
      </c>
      <c r="G934" s="15">
        <v>-230866.20600000001</v>
      </c>
      <c r="H934" s="15">
        <v>-139037.65</v>
      </c>
      <c r="I934" s="15">
        <v>-159021.10800000001</v>
      </c>
      <c r="J934" s="15">
        <v>-273070.10499999998</v>
      </c>
      <c r="R934" s="18"/>
      <c r="T934" s="19"/>
      <c r="U934" s="19"/>
      <c r="V934" s="19"/>
    </row>
    <row r="935" spans="1:22" x14ac:dyDescent="0.3">
      <c r="A935" s="16" t="s">
        <v>16</v>
      </c>
      <c r="B935" s="17">
        <v>1198628.2069999999</v>
      </c>
      <c r="C935" s="17">
        <v>1280379.3540000001</v>
      </c>
      <c r="D935" s="17">
        <v>1265359.7890000001</v>
      </c>
      <c r="E935" s="17">
        <v>1264339.6100000001</v>
      </c>
      <c r="F935" s="17">
        <v>1441796.348</v>
      </c>
      <c r="G935" s="17">
        <v>2097090.084</v>
      </c>
      <c r="H935" s="17">
        <v>2138626.909</v>
      </c>
      <c r="I935" s="17">
        <v>91591.888000000006</v>
      </c>
      <c r="J935" s="17">
        <v>1481426.942</v>
      </c>
      <c r="R935" s="18"/>
      <c r="T935" s="19"/>
      <c r="U935" s="19"/>
      <c r="V935" s="19"/>
    </row>
    <row r="936" spans="1:22" x14ac:dyDescent="0.3">
      <c r="A936" s="20" t="s">
        <v>9</v>
      </c>
      <c r="B936" s="21"/>
      <c r="C936" s="21"/>
      <c r="D936" s="21"/>
      <c r="E936" s="21"/>
      <c r="F936" s="21"/>
      <c r="G936" s="21"/>
      <c r="H936" s="21"/>
      <c r="I936" s="21"/>
      <c r="J936" s="21"/>
      <c r="R936" s="3"/>
      <c r="T936" s="19"/>
      <c r="U936" s="19"/>
      <c r="V936" s="19"/>
    </row>
    <row r="937" spans="1:22" ht="12.75" customHeight="1" x14ac:dyDescent="0.3">
      <c r="A937" s="6" t="s">
        <v>171</v>
      </c>
      <c r="B937" s="10"/>
      <c r="C937" s="10"/>
      <c r="D937" s="10"/>
      <c r="E937" s="10"/>
      <c r="F937" s="10"/>
      <c r="G937" s="10"/>
      <c r="H937" s="10"/>
      <c r="I937" s="10"/>
      <c r="J937" s="10"/>
      <c r="R937" s="3"/>
      <c r="T937" s="19"/>
      <c r="U937" s="19"/>
      <c r="V937" s="19"/>
    </row>
    <row r="938" spans="1:22" ht="12.75" customHeight="1" x14ac:dyDescent="0.3">
      <c r="A938" s="6" t="s">
        <v>172</v>
      </c>
      <c r="B938" s="10"/>
      <c r="C938" s="10"/>
      <c r="D938" s="10"/>
      <c r="E938" s="10"/>
      <c r="F938" s="10"/>
      <c r="G938" s="10"/>
      <c r="H938" s="10"/>
      <c r="I938" s="10"/>
      <c r="J938" s="10"/>
      <c r="R938" s="3"/>
      <c r="T938" s="19"/>
      <c r="U938" s="19"/>
      <c r="V938" s="19"/>
    </row>
    <row r="939" spans="1:22" x14ac:dyDescent="0.3">
      <c r="A939" s="11" t="s">
        <v>12</v>
      </c>
      <c r="B939" s="12">
        <v>29789.923999999999</v>
      </c>
      <c r="C939" s="12">
        <v>270902.11900000001</v>
      </c>
      <c r="D939" s="12">
        <v>286005.71899999998</v>
      </c>
      <c r="E939" s="12">
        <v>270278.01899999997</v>
      </c>
      <c r="F939" s="12">
        <v>279746.348</v>
      </c>
      <c r="G939" s="12">
        <v>351828.33199999999</v>
      </c>
      <c r="H939" s="12">
        <v>468684.60399999999</v>
      </c>
      <c r="I939" s="12">
        <v>466319.41399999999</v>
      </c>
      <c r="J939" s="12">
        <v>457652.973</v>
      </c>
      <c r="R939" s="18"/>
      <c r="T939" s="19"/>
      <c r="U939" s="19"/>
      <c r="V939" s="19"/>
    </row>
    <row r="940" spans="1:22" x14ac:dyDescent="0.3">
      <c r="A940" s="14" t="s">
        <v>13</v>
      </c>
      <c r="B940" s="15">
        <v>276163.28499999997</v>
      </c>
      <c r="C940" s="15">
        <v>65977.153000000006</v>
      </c>
      <c r="D940" s="15">
        <v>44813.366999999998</v>
      </c>
      <c r="E940" s="15">
        <v>50968.4</v>
      </c>
      <c r="F940" s="15">
        <v>112986.012</v>
      </c>
      <c r="G940" s="15">
        <v>186529.783</v>
      </c>
      <c r="H940" s="15">
        <v>10003.933000000001</v>
      </c>
      <c r="I940" s="15">
        <v>27675.102999999999</v>
      </c>
      <c r="J940" s="15">
        <v>173513.592</v>
      </c>
      <c r="R940" s="18"/>
      <c r="T940" s="19"/>
      <c r="U940" s="19"/>
      <c r="V940" s="19"/>
    </row>
    <row r="941" spans="1:22" x14ac:dyDescent="0.3">
      <c r="A941" s="14" t="s">
        <v>14</v>
      </c>
      <c r="B941" s="15">
        <v>305953.20899999997</v>
      </c>
      <c r="C941" s="15">
        <v>336879.272</v>
      </c>
      <c r="D941" s="15">
        <v>330819.08600000001</v>
      </c>
      <c r="E941" s="15">
        <v>321246.41899999999</v>
      </c>
      <c r="F941" s="15">
        <v>392732.36</v>
      </c>
      <c r="G941" s="15">
        <v>538358.11499999999</v>
      </c>
      <c r="H941" s="15">
        <v>478688.53700000001</v>
      </c>
      <c r="I941" s="15">
        <v>493994.51699999999</v>
      </c>
      <c r="J941" s="15">
        <v>631166.56499999994</v>
      </c>
      <c r="R941" s="18"/>
      <c r="T941" s="19"/>
      <c r="U941" s="19"/>
      <c r="V941" s="19"/>
    </row>
    <row r="942" spans="1:22" x14ac:dyDescent="0.3">
      <c r="A942" s="14" t="s">
        <v>15</v>
      </c>
      <c r="B942" s="15">
        <v>-32309.938999999998</v>
      </c>
      <c r="C942" s="15">
        <v>-50873.553</v>
      </c>
      <c r="D942" s="15">
        <v>-60541.067000000003</v>
      </c>
      <c r="E942" s="15">
        <v>-41500.071000000004</v>
      </c>
      <c r="F942" s="15">
        <v>-40904.027999999998</v>
      </c>
      <c r="G942" s="15">
        <v>-69673.510999999999</v>
      </c>
      <c r="H942" s="15">
        <v>-12369.123</v>
      </c>
      <c r="I942" s="15">
        <v>-35092.57</v>
      </c>
      <c r="J942" s="15">
        <v>-47816.036</v>
      </c>
      <c r="R942" s="18"/>
      <c r="T942" s="19"/>
      <c r="U942" s="19"/>
      <c r="V942" s="19"/>
    </row>
    <row r="943" spans="1:22" x14ac:dyDescent="0.3">
      <c r="A943" s="16" t="s">
        <v>16</v>
      </c>
      <c r="B943" s="17">
        <v>273643.27</v>
      </c>
      <c r="C943" s="17">
        <v>286005.71899999998</v>
      </c>
      <c r="D943" s="17">
        <v>270278.01899999997</v>
      </c>
      <c r="E943" s="17">
        <v>279746.348</v>
      </c>
      <c r="F943" s="17">
        <v>351828.33199999999</v>
      </c>
      <c r="G943" s="17">
        <v>468684.60399999999</v>
      </c>
      <c r="H943" s="17">
        <v>466319.41399999999</v>
      </c>
      <c r="I943" s="17">
        <v>458901.94699999999</v>
      </c>
      <c r="J943" s="17">
        <v>583350.52899999998</v>
      </c>
      <c r="R943" s="18"/>
      <c r="T943" s="19"/>
      <c r="U943" s="19"/>
      <c r="V943" s="19"/>
    </row>
    <row r="944" spans="1:22" ht="12.75" customHeight="1" x14ac:dyDescent="0.3">
      <c r="A944" s="6" t="s">
        <v>173</v>
      </c>
      <c r="B944" s="10"/>
      <c r="C944" s="10"/>
      <c r="D944" s="10"/>
      <c r="E944" s="10"/>
      <c r="F944" s="10"/>
      <c r="G944" s="10"/>
      <c r="H944" s="10"/>
      <c r="I944" s="10"/>
      <c r="J944" s="10"/>
      <c r="R944" s="3"/>
      <c r="T944" s="19"/>
      <c r="U944" s="19"/>
      <c r="V944" s="19"/>
    </row>
    <row r="945" spans="1:22" x14ac:dyDescent="0.3">
      <c r="A945" s="11" t="s">
        <v>12</v>
      </c>
      <c r="B945" s="12">
        <v>44705.076000000001</v>
      </c>
      <c r="C945" s="12">
        <v>374565.21600000001</v>
      </c>
      <c r="D945" s="12">
        <v>407484.49099999998</v>
      </c>
      <c r="E945" s="12">
        <v>439384.29700000002</v>
      </c>
      <c r="F945" s="12">
        <v>525264.11600000004</v>
      </c>
      <c r="G945" s="12">
        <v>583964.08299999998</v>
      </c>
      <c r="H945" s="12">
        <v>799422.88699999999</v>
      </c>
      <c r="I945" s="12">
        <v>826893.28599999996</v>
      </c>
      <c r="J945" s="12">
        <v>865653.28399999999</v>
      </c>
      <c r="R945" s="18"/>
      <c r="T945" s="19"/>
      <c r="U945" s="19"/>
      <c r="V945" s="19"/>
    </row>
    <row r="946" spans="1:22" x14ac:dyDescent="0.3">
      <c r="A946" s="14" t="s">
        <v>13</v>
      </c>
      <c r="B946" s="15">
        <v>397906.71899999998</v>
      </c>
      <c r="C946" s="15">
        <v>74220.25</v>
      </c>
      <c r="D946" s="15">
        <v>103121.508</v>
      </c>
      <c r="E946" s="15">
        <v>121144.31200000001</v>
      </c>
      <c r="F946" s="15">
        <v>84256.642999999996</v>
      </c>
      <c r="G946" s="15">
        <v>344734.03399999999</v>
      </c>
      <c r="H946" s="15">
        <v>70397.531000000003</v>
      </c>
      <c r="I946" s="15">
        <v>82882.289999999994</v>
      </c>
      <c r="J946" s="15">
        <v>64256.601999999999</v>
      </c>
      <c r="R946" s="18"/>
      <c r="T946" s="19"/>
      <c r="U946" s="19"/>
      <c r="V946" s="19"/>
    </row>
    <row r="947" spans="1:22" x14ac:dyDescent="0.3">
      <c r="A947" s="14" t="s">
        <v>14</v>
      </c>
      <c r="B947" s="15">
        <v>442611.79499999998</v>
      </c>
      <c r="C947" s="15">
        <v>448785.46600000001</v>
      </c>
      <c r="D947" s="15">
        <v>510605.99900000001</v>
      </c>
      <c r="E947" s="15">
        <v>560528.60900000005</v>
      </c>
      <c r="F947" s="15">
        <v>609520.75899999996</v>
      </c>
      <c r="G947" s="15">
        <v>928698.11699999997</v>
      </c>
      <c r="H947" s="15">
        <v>869820.41799999995</v>
      </c>
      <c r="I947" s="15">
        <v>909775.576</v>
      </c>
      <c r="J947" s="15">
        <v>929909.88600000006</v>
      </c>
      <c r="R947" s="18"/>
      <c r="T947" s="19"/>
      <c r="U947" s="19"/>
      <c r="V947" s="19"/>
    </row>
    <row r="948" spans="1:22" x14ac:dyDescent="0.3">
      <c r="A948" s="14" t="s">
        <v>15</v>
      </c>
      <c r="B948" s="15">
        <v>-67482.051999999996</v>
      </c>
      <c r="C948" s="15">
        <v>-41300.974999999999</v>
      </c>
      <c r="D948" s="15">
        <v>-71221.702000000005</v>
      </c>
      <c r="E948" s="15">
        <v>-35264.493000000002</v>
      </c>
      <c r="F948" s="15">
        <v>-25556.675999999999</v>
      </c>
      <c r="G948" s="15">
        <v>-129275.23</v>
      </c>
      <c r="H948" s="15">
        <v>-42927.131999999998</v>
      </c>
      <c r="I948" s="15">
        <v>-44122.292000000001</v>
      </c>
      <c r="J948" s="15">
        <v>-35285.39</v>
      </c>
      <c r="R948" s="18"/>
      <c r="T948" s="19"/>
      <c r="U948" s="19"/>
      <c r="V948" s="19"/>
    </row>
    <row r="949" spans="1:22" x14ac:dyDescent="0.3">
      <c r="A949" s="16" t="s">
        <v>16</v>
      </c>
      <c r="B949" s="17">
        <v>375129.74300000002</v>
      </c>
      <c r="C949" s="17">
        <v>407484.49099999998</v>
      </c>
      <c r="D949" s="17">
        <v>439384.29700000002</v>
      </c>
      <c r="E949" s="17">
        <v>525264.11600000004</v>
      </c>
      <c r="F949" s="17">
        <v>583964.08299999998</v>
      </c>
      <c r="G949" s="17">
        <v>799422.88699999999</v>
      </c>
      <c r="H949" s="17">
        <v>826893.28599999996</v>
      </c>
      <c r="I949" s="17">
        <v>865653.28399999999</v>
      </c>
      <c r="J949" s="17">
        <v>894624.49600000004</v>
      </c>
      <c r="R949" s="18"/>
      <c r="T949" s="19"/>
      <c r="U949" s="19"/>
      <c r="V949" s="19"/>
    </row>
    <row r="950" spans="1:22" ht="12.75" customHeight="1" x14ac:dyDescent="0.3">
      <c r="A950" s="6" t="s">
        <v>174</v>
      </c>
      <c r="B950" s="10"/>
      <c r="C950" s="10"/>
      <c r="D950" s="10"/>
      <c r="E950" s="10"/>
      <c r="F950" s="10"/>
      <c r="G950" s="10"/>
      <c r="H950" s="10"/>
      <c r="I950" s="10"/>
      <c r="J950" s="10"/>
      <c r="R950" s="3"/>
      <c r="T950" s="19"/>
      <c r="U950" s="19"/>
      <c r="V950" s="19"/>
    </row>
    <row r="951" spans="1:22" x14ac:dyDescent="0.3">
      <c r="A951" s="11" t="s">
        <v>12</v>
      </c>
      <c r="B951" s="12">
        <v>8069.5529999999999</v>
      </c>
      <c r="C951" s="12">
        <v>-68824.354999999996</v>
      </c>
      <c r="D951" s="12">
        <v>-59023.985999999997</v>
      </c>
      <c r="E951" s="12">
        <v>8428.6460000000006</v>
      </c>
      <c r="F951" s="12">
        <v>-3969.4879999999998</v>
      </c>
      <c r="G951" s="12">
        <v>11492.001</v>
      </c>
      <c r="H951" s="12">
        <v>-21368.598999999998</v>
      </c>
      <c r="I951" s="12">
        <v>-14439.089</v>
      </c>
      <c r="J951" s="12">
        <v>44125.567999999999</v>
      </c>
      <c r="R951" s="18"/>
      <c r="T951" s="19"/>
      <c r="U951" s="19"/>
      <c r="V951" s="19"/>
    </row>
    <row r="952" spans="1:22" x14ac:dyDescent="0.3">
      <c r="A952" s="14" t="s">
        <v>13</v>
      </c>
      <c r="B952" s="15">
        <v>72391.525999999998</v>
      </c>
      <c r="C952" s="15">
        <v>50063.851000000002</v>
      </c>
      <c r="D952" s="15">
        <v>57875.654000000002</v>
      </c>
      <c r="E952" s="15">
        <v>49614.197999999997</v>
      </c>
      <c r="F952" s="15">
        <v>26571.43</v>
      </c>
      <c r="G952" s="15">
        <v>61822.675000000003</v>
      </c>
      <c r="H952" s="15">
        <v>28540.892</v>
      </c>
      <c r="I952" s="15">
        <v>85177.014999999999</v>
      </c>
      <c r="J952" s="15">
        <v>68527.664999999994</v>
      </c>
      <c r="R952" s="18"/>
      <c r="T952" s="19"/>
      <c r="U952" s="19"/>
      <c r="V952" s="19"/>
    </row>
    <row r="953" spans="1:22" x14ac:dyDescent="0.3">
      <c r="A953" s="14" t="s">
        <v>14</v>
      </c>
      <c r="B953" s="15">
        <v>80461.078999999998</v>
      </c>
      <c r="C953" s="15">
        <v>-18760.504000000001</v>
      </c>
      <c r="D953" s="15">
        <v>-1148.3320000000001</v>
      </c>
      <c r="E953" s="15">
        <v>58042.843999999997</v>
      </c>
      <c r="F953" s="15">
        <v>22601.941999999999</v>
      </c>
      <c r="G953" s="15">
        <v>73314.676000000007</v>
      </c>
      <c r="H953" s="15">
        <v>7172.2929999999997</v>
      </c>
      <c r="I953" s="15">
        <v>70737.926000000007</v>
      </c>
      <c r="J953" s="15">
        <v>112653.23299999999</v>
      </c>
      <c r="R953" s="18"/>
      <c r="T953" s="19"/>
      <c r="U953" s="19"/>
      <c r="V953" s="19"/>
    </row>
    <row r="954" spans="1:22" x14ac:dyDescent="0.3">
      <c r="A954" s="14" t="s">
        <v>15</v>
      </c>
      <c r="B954" s="15">
        <v>-149080.60500000001</v>
      </c>
      <c r="C954" s="15">
        <v>-40263.482000000004</v>
      </c>
      <c r="D954" s="15">
        <v>9576.9779999999992</v>
      </c>
      <c r="E954" s="15">
        <v>-62012.332000000002</v>
      </c>
      <c r="F954" s="15">
        <v>-11109.941000000001</v>
      </c>
      <c r="G954" s="15">
        <v>-94683.274999999994</v>
      </c>
      <c r="H954" s="15">
        <v>-21611.382000000001</v>
      </c>
      <c r="I954" s="15">
        <v>-26612.358</v>
      </c>
      <c r="J954" s="15">
        <v>-81787.014999999999</v>
      </c>
      <c r="R954" s="18"/>
      <c r="T954" s="19"/>
      <c r="U954" s="19"/>
      <c r="V954" s="19"/>
    </row>
    <row r="955" spans="1:22" x14ac:dyDescent="0.3">
      <c r="A955" s="16" t="s">
        <v>16</v>
      </c>
      <c r="B955" s="17">
        <v>-68619.525999999998</v>
      </c>
      <c r="C955" s="17">
        <v>-59023.985999999997</v>
      </c>
      <c r="D955" s="17">
        <v>8428.6460000000006</v>
      </c>
      <c r="E955" s="17">
        <v>-3969.4879999999998</v>
      </c>
      <c r="F955" s="17">
        <v>11492.001</v>
      </c>
      <c r="G955" s="17">
        <v>-21368.598999999998</v>
      </c>
      <c r="H955" s="17">
        <v>-14439.089</v>
      </c>
      <c r="I955" s="17">
        <v>44125.567999999999</v>
      </c>
      <c r="J955" s="17">
        <v>30866.218000000001</v>
      </c>
      <c r="R955" s="18"/>
      <c r="T955" s="19"/>
      <c r="U955" s="19"/>
      <c r="V955" s="19"/>
    </row>
    <row r="956" spans="1:22" ht="12.75" customHeight="1" x14ac:dyDescent="0.3">
      <c r="A956" s="6" t="s">
        <v>175</v>
      </c>
      <c r="B956" s="10"/>
      <c r="C956" s="10"/>
      <c r="D956" s="10"/>
      <c r="E956" s="10"/>
      <c r="F956" s="10"/>
      <c r="G956" s="10"/>
      <c r="H956" s="10"/>
      <c r="I956" s="10"/>
      <c r="J956" s="10"/>
      <c r="R956" s="3"/>
      <c r="T956" s="19"/>
      <c r="U956" s="19"/>
      <c r="V956" s="19"/>
    </row>
    <row r="957" spans="1:22" x14ac:dyDescent="0.3">
      <c r="A957" s="11" t="s">
        <v>12</v>
      </c>
      <c r="B957" s="12">
        <v>30838.850999999999</v>
      </c>
      <c r="C957" s="12">
        <v>59196.574999999997</v>
      </c>
      <c r="D957" s="12">
        <v>39820.571000000004</v>
      </c>
      <c r="E957" s="12">
        <v>12235.593999999999</v>
      </c>
      <c r="F957" s="12">
        <v>36192.631999999998</v>
      </c>
      <c r="G957" s="12">
        <v>-888.553</v>
      </c>
      <c r="H957" s="12">
        <v>-7683.2139999999999</v>
      </c>
      <c r="I957" s="12">
        <v>-6840.4279999999999</v>
      </c>
      <c r="J957" s="12">
        <v>-33711.235999999997</v>
      </c>
      <c r="R957" s="18"/>
      <c r="T957" s="19"/>
      <c r="U957" s="19"/>
      <c r="V957" s="19"/>
    </row>
    <row r="958" spans="1:22" x14ac:dyDescent="0.3">
      <c r="A958" s="14" t="s">
        <v>13</v>
      </c>
      <c r="B958" s="15">
        <v>94374.231</v>
      </c>
      <c r="C958" s="15">
        <v>17721.521000000001</v>
      </c>
      <c r="D958" s="15">
        <v>19693.12</v>
      </c>
      <c r="E958" s="15">
        <v>54444.495000000003</v>
      </c>
      <c r="F958" s="15">
        <v>651.74</v>
      </c>
      <c r="G958" s="15">
        <v>73324.641000000003</v>
      </c>
      <c r="H958" s="15">
        <v>37879.417000000001</v>
      </c>
      <c r="I958" s="15">
        <v>19149.114000000001</v>
      </c>
      <c r="J958" s="15">
        <v>80980.747000000003</v>
      </c>
      <c r="R958" s="18"/>
      <c r="T958" s="19"/>
      <c r="U958" s="19"/>
      <c r="V958" s="19"/>
    </row>
    <row r="959" spans="1:22" x14ac:dyDescent="0.3">
      <c r="A959" s="14" t="s">
        <v>14</v>
      </c>
      <c r="B959" s="15">
        <v>125213.08199999999</v>
      </c>
      <c r="C959" s="15">
        <v>76918.096000000005</v>
      </c>
      <c r="D959" s="15">
        <v>59513.690999999999</v>
      </c>
      <c r="E959" s="15">
        <v>66680.089000000007</v>
      </c>
      <c r="F959" s="15">
        <v>36844.372000000003</v>
      </c>
      <c r="G959" s="15">
        <v>72436.088000000003</v>
      </c>
      <c r="H959" s="15">
        <v>30196.203000000001</v>
      </c>
      <c r="I959" s="15">
        <v>12308.686</v>
      </c>
      <c r="J959" s="15">
        <v>47269.510999999999</v>
      </c>
      <c r="R959" s="18"/>
      <c r="T959" s="19"/>
      <c r="U959" s="19"/>
      <c r="V959" s="19"/>
    </row>
    <row r="960" spans="1:22" x14ac:dyDescent="0.3">
      <c r="A960" s="14" t="s">
        <v>15</v>
      </c>
      <c r="B960" s="15">
        <v>-67005.982999999993</v>
      </c>
      <c r="C960" s="15">
        <v>-37097.525000000001</v>
      </c>
      <c r="D960" s="15">
        <v>-47278.097000000002</v>
      </c>
      <c r="E960" s="15">
        <v>-30487.456999999999</v>
      </c>
      <c r="F960" s="15">
        <v>-37732.925000000003</v>
      </c>
      <c r="G960" s="15">
        <v>-80119.301999999996</v>
      </c>
      <c r="H960" s="15">
        <v>-37036.631000000001</v>
      </c>
      <c r="I960" s="15">
        <v>-46019.921999999999</v>
      </c>
      <c r="J960" s="15">
        <v>-62088.381000000001</v>
      </c>
      <c r="R960" s="18"/>
      <c r="T960" s="19"/>
      <c r="U960" s="19"/>
      <c r="V960" s="19"/>
    </row>
    <row r="961" spans="1:22" x14ac:dyDescent="0.3">
      <c r="A961" s="16" t="s">
        <v>16</v>
      </c>
      <c r="B961" s="17">
        <v>58207.099000000002</v>
      </c>
      <c r="C961" s="17">
        <v>39820.571000000004</v>
      </c>
      <c r="D961" s="17">
        <v>12235.593999999999</v>
      </c>
      <c r="E961" s="17">
        <v>36192.631999999998</v>
      </c>
      <c r="F961" s="17">
        <v>-888.553</v>
      </c>
      <c r="G961" s="17">
        <v>-7683.2139999999999</v>
      </c>
      <c r="H961" s="17">
        <v>-6840.4279999999999</v>
      </c>
      <c r="I961" s="17">
        <v>-33711.235999999997</v>
      </c>
      <c r="J961" s="17">
        <v>-14818.87</v>
      </c>
      <c r="R961" s="18"/>
      <c r="T961" s="19"/>
      <c r="U961" s="19"/>
      <c r="V961" s="19"/>
    </row>
    <row r="962" spans="1:22" ht="12.75" customHeight="1" x14ac:dyDescent="0.3">
      <c r="A962" s="6" t="s">
        <v>176</v>
      </c>
      <c r="B962" s="10"/>
      <c r="C962" s="10"/>
      <c r="D962" s="10"/>
      <c r="E962" s="10"/>
      <c r="F962" s="10"/>
      <c r="G962" s="10"/>
      <c r="H962" s="10"/>
      <c r="I962" s="10"/>
      <c r="J962" s="10"/>
      <c r="R962" s="3"/>
      <c r="T962" s="19"/>
      <c r="U962" s="19"/>
      <c r="V962" s="19"/>
    </row>
    <row r="963" spans="1:22" x14ac:dyDescent="0.3">
      <c r="A963" s="11" t="s">
        <v>12</v>
      </c>
      <c r="B963" s="12">
        <v>30173.494999999999</v>
      </c>
      <c r="C963" s="12">
        <v>139145.193</v>
      </c>
      <c r="D963" s="12">
        <v>194353.139</v>
      </c>
      <c r="E963" s="12">
        <v>211279.606</v>
      </c>
      <c r="F963" s="12">
        <v>225850.45800000001</v>
      </c>
      <c r="G963" s="12">
        <v>265988.88400000002</v>
      </c>
      <c r="H963" s="12">
        <v>328482.98300000001</v>
      </c>
      <c r="I963" s="12">
        <v>455165.39500000002</v>
      </c>
      <c r="J963" s="12">
        <v>499223.63099999999</v>
      </c>
      <c r="R963" s="18"/>
      <c r="T963" s="19"/>
      <c r="U963" s="19"/>
      <c r="V963" s="19"/>
    </row>
    <row r="964" spans="1:22" x14ac:dyDescent="0.3">
      <c r="A964" s="14" t="s">
        <v>13</v>
      </c>
      <c r="B964" s="15">
        <v>201075.005</v>
      </c>
      <c r="C964" s="15">
        <v>96279.486999999994</v>
      </c>
      <c r="D964" s="15">
        <v>82991.070000000007</v>
      </c>
      <c r="E964" s="15">
        <v>74855.138000000006</v>
      </c>
      <c r="F964" s="15">
        <v>83959.351999999999</v>
      </c>
      <c r="G964" s="15">
        <v>119432.943</v>
      </c>
      <c r="H964" s="15">
        <v>187571.70300000001</v>
      </c>
      <c r="I964" s="15">
        <v>74609.251000000004</v>
      </c>
      <c r="J964" s="15">
        <v>216797.033</v>
      </c>
      <c r="R964" s="18"/>
      <c r="T964" s="19"/>
      <c r="U964" s="19"/>
      <c r="V964" s="19"/>
    </row>
    <row r="965" spans="1:22" x14ac:dyDescent="0.3">
      <c r="A965" s="14" t="s">
        <v>14</v>
      </c>
      <c r="B965" s="15">
        <v>231248.5</v>
      </c>
      <c r="C965" s="15">
        <v>235424.68</v>
      </c>
      <c r="D965" s="15">
        <v>277344.20899999997</v>
      </c>
      <c r="E965" s="15">
        <v>286134.74400000001</v>
      </c>
      <c r="F965" s="15">
        <v>309809.81</v>
      </c>
      <c r="G965" s="15">
        <v>385421.82699999999</v>
      </c>
      <c r="H965" s="15">
        <v>516054.68599999999</v>
      </c>
      <c r="I965" s="15">
        <v>529774.64599999995</v>
      </c>
      <c r="J965" s="15">
        <v>716020.66399999999</v>
      </c>
      <c r="R965" s="18"/>
      <c r="T965" s="19"/>
      <c r="U965" s="19"/>
      <c r="V965" s="19"/>
    </row>
    <row r="966" spans="1:22" x14ac:dyDescent="0.3">
      <c r="A966" s="14" t="s">
        <v>15</v>
      </c>
      <c r="B966" s="15">
        <v>-78178.384999999995</v>
      </c>
      <c r="C966" s="15">
        <v>-41071.540999999997</v>
      </c>
      <c r="D966" s="15">
        <v>-66064.603000000003</v>
      </c>
      <c r="E966" s="15">
        <v>-60284.286</v>
      </c>
      <c r="F966" s="15">
        <v>-43813.286999999997</v>
      </c>
      <c r="G966" s="15">
        <v>-56938.843999999997</v>
      </c>
      <c r="H966" s="15">
        <v>-60889.290999999997</v>
      </c>
      <c r="I966" s="15">
        <v>-30551.014999999999</v>
      </c>
      <c r="J966" s="15">
        <v>-85289.315000000002</v>
      </c>
      <c r="R966" s="18"/>
      <c r="T966" s="19"/>
      <c r="U966" s="19"/>
      <c r="V966" s="19"/>
    </row>
    <row r="967" spans="1:22" x14ac:dyDescent="0.3">
      <c r="A967" s="16" t="s">
        <v>16</v>
      </c>
      <c r="B967" s="17">
        <v>153070.11499999999</v>
      </c>
      <c r="C967" s="17">
        <v>194353.139</v>
      </c>
      <c r="D967" s="17">
        <v>211279.606</v>
      </c>
      <c r="E967" s="17">
        <v>225850.45800000001</v>
      </c>
      <c r="F967" s="17">
        <v>265996.52299999999</v>
      </c>
      <c r="G967" s="17">
        <v>328482.98300000001</v>
      </c>
      <c r="H967" s="17">
        <v>455165.39500000002</v>
      </c>
      <c r="I967" s="17">
        <v>499223.63099999999</v>
      </c>
      <c r="J967" s="17">
        <v>630731.34900000005</v>
      </c>
      <c r="R967" s="18"/>
      <c r="T967" s="19"/>
      <c r="U967" s="19"/>
      <c r="V967" s="19"/>
    </row>
    <row r="968" spans="1:22" ht="12.75" customHeight="1" x14ac:dyDescent="0.3">
      <c r="A968" s="6" t="s">
        <v>177</v>
      </c>
      <c r="B968" s="10"/>
      <c r="C968" s="10"/>
      <c r="D968" s="10"/>
      <c r="E968" s="10"/>
      <c r="F968" s="10"/>
      <c r="G968" s="10"/>
      <c r="H968" s="10"/>
      <c r="I968" s="10"/>
      <c r="J968" s="10"/>
      <c r="R968" s="3"/>
      <c r="T968" s="19"/>
      <c r="U968" s="19"/>
      <c r="V968" s="19"/>
    </row>
    <row r="969" spans="1:22" x14ac:dyDescent="0.3">
      <c r="A969" s="11" t="s">
        <v>12</v>
      </c>
      <c r="B969" s="12">
        <v>14292.371999999999</v>
      </c>
      <c r="C969" s="12">
        <v>47037.438000000002</v>
      </c>
      <c r="D969" s="12">
        <v>25772.809000000001</v>
      </c>
      <c r="E969" s="12">
        <v>26210.978999999999</v>
      </c>
      <c r="F969" s="12">
        <v>13201.852999999999</v>
      </c>
      <c r="G969" s="12">
        <v>7632.1319999999996</v>
      </c>
      <c r="H969" s="12">
        <v>20642.127</v>
      </c>
      <c r="I969" s="12">
        <v>17993.36</v>
      </c>
      <c r="J969" s="12">
        <v>10070.512000000001</v>
      </c>
      <c r="R969" s="18"/>
      <c r="T969" s="19"/>
      <c r="U969" s="19"/>
      <c r="V969" s="19"/>
    </row>
    <row r="970" spans="1:22" x14ac:dyDescent="0.3">
      <c r="A970" s="14" t="s">
        <v>13</v>
      </c>
      <c r="B970" s="15">
        <v>64689.158000000003</v>
      </c>
      <c r="C970" s="15">
        <v>20492.454000000002</v>
      </c>
      <c r="D970" s="15">
        <v>24571.794999999998</v>
      </c>
      <c r="E970" s="15">
        <v>14301.337</v>
      </c>
      <c r="F970" s="15">
        <v>20479.957999999999</v>
      </c>
      <c r="G970" s="15">
        <v>51411.953999999998</v>
      </c>
      <c r="H970" s="15">
        <v>15833.147999999999</v>
      </c>
      <c r="I970" s="15">
        <v>18906.094000000001</v>
      </c>
      <c r="J970" s="15">
        <v>47985.408000000003</v>
      </c>
      <c r="R970" s="18"/>
      <c r="T970" s="19"/>
      <c r="U970" s="19"/>
      <c r="V970" s="19"/>
    </row>
    <row r="971" spans="1:22" x14ac:dyDescent="0.3">
      <c r="A971" s="14" t="s">
        <v>14</v>
      </c>
      <c r="B971" s="15">
        <v>78981.53</v>
      </c>
      <c r="C971" s="15">
        <v>67529.892000000007</v>
      </c>
      <c r="D971" s="15">
        <v>50344.603999999999</v>
      </c>
      <c r="E971" s="15">
        <v>40512.315999999999</v>
      </c>
      <c r="F971" s="15">
        <v>33681.811000000002</v>
      </c>
      <c r="G971" s="15">
        <v>59044.086000000003</v>
      </c>
      <c r="H971" s="15">
        <v>36475.275000000001</v>
      </c>
      <c r="I971" s="15">
        <v>36899.453999999998</v>
      </c>
      <c r="J971" s="15">
        <v>58055.92</v>
      </c>
      <c r="R971" s="18"/>
      <c r="T971" s="19"/>
      <c r="U971" s="19"/>
      <c r="V971" s="19"/>
    </row>
    <row r="972" spans="1:22" x14ac:dyDescent="0.3">
      <c r="A972" s="14" t="s">
        <v>15</v>
      </c>
      <c r="B972" s="15">
        <v>-18709.835999999999</v>
      </c>
      <c r="C972" s="15">
        <v>-41757.082999999999</v>
      </c>
      <c r="D972" s="15">
        <v>-24133.625</v>
      </c>
      <c r="E972" s="15">
        <v>-27310.463</v>
      </c>
      <c r="F972" s="15">
        <v>-26049.679</v>
      </c>
      <c r="G972" s="15">
        <v>-38401.959000000003</v>
      </c>
      <c r="H972" s="15">
        <v>-18481.915000000001</v>
      </c>
      <c r="I972" s="15">
        <v>-26828.941999999999</v>
      </c>
      <c r="J972" s="15">
        <v>-45469.514999999999</v>
      </c>
      <c r="R972" s="18"/>
      <c r="T972" s="19"/>
      <c r="U972" s="19"/>
      <c r="V972" s="19"/>
    </row>
    <row r="973" spans="1:22" x14ac:dyDescent="0.3">
      <c r="A973" s="16" t="s">
        <v>16</v>
      </c>
      <c r="B973" s="17">
        <v>60271.694000000003</v>
      </c>
      <c r="C973" s="17">
        <v>25772.809000000001</v>
      </c>
      <c r="D973" s="17">
        <v>26210.978999999999</v>
      </c>
      <c r="E973" s="17">
        <v>13201.852999999999</v>
      </c>
      <c r="F973" s="17">
        <v>7632.1319999999996</v>
      </c>
      <c r="G973" s="17">
        <v>20642.127</v>
      </c>
      <c r="H973" s="17">
        <v>17993.36</v>
      </c>
      <c r="I973" s="17">
        <v>10070.512000000001</v>
      </c>
      <c r="J973" s="17">
        <v>12586.405000000001</v>
      </c>
      <c r="R973" s="18"/>
      <c r="T973" s="19"/>
      <c r="U973" s="19"/>
      <c r="V973" s="19"/>
    </row>
    <row r="974" spans="1:22" ht="12.75" customHeight="1" x14ac:dyDescent="0.3">
      <c r="A974" s="6" t="s">
        <v>178</v>
      </c>
      <c r="B974" s="10"/>
      <c r="C974" s="10"/>
      <c r="D974" s="10"/>
      <c r="E974" s="10"/>
      <c r="F974" s="10"/>
      <c r="G974" s="10"/>
      <c r="H974" s="10"/>
      <c r="I974" s="10"/>
      <c r="J974" s="10"/>
      <c r="R974" s="3"/>
      <c r="T974" s="19"/>
      <c r="U974" s="19"/>
      <c r="V974" s="19"/>
    </row>
    <row r="975" spans="1:22" x14ac:dyDescent="0.3">
      <c r="A975" s="11" t="s">
        <v>12</v>
      </c>
      <c r="B975" s="12">
        <v>49732.084000000003</v>
      </c>
      <c r="C975" s="12">
        <v>118061.64599999999</v>
      </c>
      <c r="D975" s="12">
        <v>207432.66399999999</v>
      </c>
      <c r="E975" s="12">
        <v>285290.13699999999</v>
      </c>
      <c r="F975" s="12">
        <v>358751.33</v>
      </c>
      <c r="G975" s="12">
        <v>405217.09700000001</v>
      </c>
      <c r="H975" s="12">
        <v>556686.84900000005</v>
      </c>
      <c r="I975" s="12">
        <v>604987.55200000003</v>
      </c>
      <c r="J975" s="12">
        <v>665683.94400000002</v>
      </c>
      <c r="R975" s="18"/>
      <c r="T975" s="19"/>
      <c r="U975" s="19"/>
      <c r="V975" s="19"/>
    </row>
    <row r="976" spans="1:22" x14ac:dyDescent="0.3">
      <c r="A976" s="14" t="s">
        <v>13</v>
      </c>
      <c r="B976" s="15">
        <v>384650.152</v>
      </c>
      <c r="C976" s="15">
        <v>210196.728</v>
      </c>
      <c r="D976" s="15">
        <v>218580.31599999999</v>
      </c>
      <c r="E976" s="15">
        <v>203063.97500000001</v>
      </c>
      <c r="F976" s="15">
        <v>192480.541</v>
      </c>
      <c r="G976" s="15">
        <v>369274.49800000002</v>
      </c>
      <c r="H976" s="15">
        <v>179390.94699999999</v>
      </c>
      <c r="I976" s="15">
        <v>162608.64499999999</v>
      </c>
      <c r="J976" s="15">
        <v>358506.74599999998</v>
      </c>
      <c r="R976" s="18"/>
      <c r="T976" s="19"/>
      <c r="U976" s="19"/>
      <c r="V976" s="19"/>
    </row>
    <row r="977" spans="1:22" x14ac:dyDescent="0.3">
      <c r="A977" s="14" t="s">
        <v>14</v>
      </c>
      <c r="B977" s="15">
        <v>434382.23599999998</v>
      </c>
      <c r="C977" s="15">
        <v>328258.37400000001</v>
      </c>
      <c r="D977" s="15">
        <v>426012.98</v>
      </c>
      <c r="E977" s="15">
        <v>488354.11200000002</v>
      </c>
      <c r="F977" s="15">
        <v>551231.87100000004</v>
      </c>
      <c r="G977" s="15">
        <v>774491.59499999997</v>
      </c>
      <c r="H977" s="15">
        <v>736077.79599999997</v>
      </c>
      <c r="I977" s="15">
        <v>767596.19700000004</v>
      </c>
      <c r="J977" s="15">
        <v>1024190.69</v>
      </c>
      <c r="R977" s="18"/>
      <c r="T977" s="19"/>
      <c r="U977" s="19"/>
      <c r="V977" s="19"/>
    </row>
    <row r="978" spans="1:22" x14ac:dyDescent="0.3">
      <c r="A978" s="14" t="s">
        <v>15</v>
      </c>
      <c r="B978" s="15">
        <v>-316411.435</v>
      </c>
      <c r="C978" s="15">
        <v>-120825.71</v>
      </c>
      <c r="D978" s="15">
        <v>-140722.84299999999</v>
      </c>
      <c r="E978" s="15">
        <v>-129602.78200000001</v>
      </c>
      <c r="F978" s="15">
        <v>-146014.774</v>
      </c>
      <c r="G978" s="15">
        <v>-217804.74600000001</v>
      </c>
      <c r="H978" s="15">
        <v>-131090.24400000001</v>
      </c>
      <c r="I978" s="15">
        <v>-101912.253</v>
      </c>
      <c r="J978" s="15">
        <v>-244436.56400000001</v>
      </c>
      <c r="R978" s="18"/>
      <c r="T978" s="19"/>
      <c r="U978" s="19"/>
      <c r="V978" s="19"/>
    </row>
    <row r="979" spans="1:22" x14ac:dyDescent="0.3">
      <c r="A979" s="16" t="s">
        <v>16</v>
      </c>
      <c r="B979" s="17">
        <v>117970.80100000001</v>
      </c>
      <c r="C979" s="17">
        <v>207432.66399999999</v>
      </c>
      <c r="D979" s="17">
        <v>285290.13699999999</v>
      </c>
      <c r="E979" s="17">
        <v>358751.33</v>
      </c>
      <c r="F979" s="17">
        <v>405217.09700000001</v>
      </c>
      <c r="G979" s="17">
        <v>556686.84900000005</v>
      </c>
      <c r="H979" s="17">
        <v>604987.55200000003</v>
      </c>
      <c r="I979" s="17">
        <v>665683.94400000002</v>
      </c>
      <c r="J979" s="17">
        <v>779754.12600000005</v>
      </c>
      <c r="R979" s="18"/>
      <c r="T979" s="19"/>
      <c r="U979" s="19"/>
      <c r="V979" s="19"/>
    </row>
    <row r="980" spans="1:22" ht="12.75" customHeight="1" x14ac:dyDescent="0.3">
      <c r="A980" s="6" t="s">
        <v>179</v>
      </c>
      <c r="B980" s="10"/>
      <c r="C980" s="10"/>
      <c r="D980" s="10"/>
      <c r="E980" s="10"/>
      <c r="F980" s="10"/>
      <c r="G980" s="10"/>
      <c r="H980" s="10"/>
      <c r="I980" s="10"/>
      <c r="J980" s="10"/>
      <c r="R980" s="3"/>
      <c r="T980" s="19"/>
      <c r="U980" s="19"/>
      <c r="V980" s="19"/>
    </row>
    <row r="981" spans="1:22" x14ac:dyDescent="0.3">
      <c r="A981" s="11" t="s">
        <v>12</v>
      </c>
      <c r="B981" s="12">
        <v>188881.47</v>
      </c>
      <c r="C981" s="12">
        <v>382989.47899999999</v>
      </c>
      <c r="D981" s="12">
        <v>452428.41800000001</v>
      </c>
      <c r="E981" s="12">
        <v>482048.73</v>
      </c>
      <c r="F981" s="12">
        <v>525035.03500000003</v>
      </c>
      <c r="G981" s="12">
        <v>540052.755</v>
      </c>
      <c r="H981" s="12">
        <v>699335.08400000003</v>
      </c>
      <c r="I981" s="12">
        <v>708227.17</v>
      </c>
      <c r="J981" s="12">
        <v>762823.32299999997</v>
      </c>
      <c r="R981" s="18"/>
      <c r="T981" s="19"/>
      <c r="U981" s="19"/>
      <c r="V981" s="19"/>
    </row>
    <row r="982" spans="1:22" x14ac:dyDescent="0.3">
      <c r="A982" s="14" t="s">
        <v>13</v>
      </c>
      <c r="B982" s="15">
        <v>196602.652</v>
      </c>
      <c r="C982" s="15">
        <v>77210.123999999996</v>
      </c>
      <c r="D982" s="15">
        <v>43819.449000000001</v>
      </c>
      <c r="E982" s="15">
        <v>50715.286</v>
      </c>
      <c r="F982" s="15">
        <v>24118.739000000001</v>
      </c>
      <c r="G982" s="15">
        <v>169750.288</v>
      </c>
      <c r="H982" s="15">
        <v>12382.335999999999</v>
      </c>
      <c r="I982" s="15">
        <v>64822.875</v>
      </c>
      <c r="J982" s="15">
        <v>140882.524</v>
      </c>
      <c r="R982" s="18"/>
      <c r="T982" s="19"/>
      <c r="U982" s="19"/>
      <c r="V982" s="19"/>
    </row>
    <row r="983" spans="1:22" x14ac:dyDescent="0.3">
      <c r="A983" s="14" t="s">
        <v>14</v>
      </c>
      <c r="B983" s="15">
        <v>385484.12199999997</v>
      </c>
      <c r="C983" s="15">
        <v>460199.603</v>
      </c>
      <c r="D983" s="15">
        <v>496247.86700000003</v>
      </c>
      <c r="E983" s="15">
        <v>532764.01599999995</v>
      </c>
      <c r="F983" s="15">
        <v>549153.77399999998</v>
      </c>
      <c r="G983" s="15">
        <v>709803.04299999995</v>
      </c>
      <c r="H983" s="15">
        <v>711717.42</v>
      </c>
      <c r="I983" s="15">
        <v>773050.04500000004</v>
      </c>
      <c r="J983" s="15">
        <v>903705.84699999995</v>
      </c>
      <c r="R983" s="18"/>
      <c r="T983" s="19"/>
      <c r="U983" s="19"/>
      <c r="V983" s="19"/>
    </row>
    <row r="984" spans="1:22" x14ac:dyDescent="0.3">
      <c r="A984" s="14" t="s">
        <v>15</v>
      </c>
      <c r="B984" s="15">
        <v>-2494.643</v>
      </c>
      <c r="C984" s="15">
        <v>-7771.1850000000004</v>
      </c>
      <c r="D984" s="15">
        <v>-14199.137000000001</v>
      </c>
      <c r="E984" s="15">
        <v>-7728.9809999999998</v>
      </c>
      <c r="F984" s="15">
        <v>-9101.0190000000002</v>
      </c>
      <c r="G984" s="15">
        <v>-10467.959000000001</v>
      </c>
      <c r="H984" s="15">
        <v>-3490.25</v>
      </c>
      <c r="I984" s="15">
        <v>-10226.722</v>
      </c>
      <c r="J984" s="15">
        <v>-10278.412</v>
      </c>
      <c r="R984" s="18"/>
      <c r="T984" s="19"/>
      <c r="U984" s="19"/>
      <c r="V984" s="19"/>
    </row>
    <row r="985" spans="1:22" x14ac:dyDescent="0.3">
      <c r="A985" s="16" t="s">
        <v>16</v>
      </c>
      <c r="B985" s="17">
        <v>382989.47899999999</v>
      </c>
      <c r="C985" s="17">
        <v>452428.41800000001</v>
      </c>
      <c r="D985" s="17">
        <v>482048.73</v>
      </c>
      <c r="E985" s="17">
        <v>525035.03500000003</v>
      </c>
      <c r="F985" s="17">
        <v>540052.755</v>
      </c>
      <c r="G985" s="17">
        <v>699335.08400000003</v>
      </c>
      <c r="H985" s="17">
        <v>708227.17</v>
      </c>
      <c r="I985" s="17">
        <v>762823.32299999997</v>
      </c>
      <c r="J985" s="17">
        <v>893427.43500000006</v>
      </c>
      <c r="R985" s="18"/>
      <c r="T985" s="19"/>
      <c r="U985" s="19"/>
      <c r="V985" s="19"/>
    </row>
    <row r="986" spans="1:22" ht="12.75" customHeight="1" x14ac:dyDescent="0.3">
      <c r="A986" s="6" t="s">
        <v>180</v>
      </c>
      <c r="B986" s="10"/>
      <c r="C986" s="10"/>
      <c r="D986" s="10"/>
      <c r="E986" s="10"/>
      <c r="F986" s="10"/>
      <c r="G986" s="10"/>
      <c r="H986" s="10"/>
      <c r="I986" s="10"/>
      <c r="J986" s="10"/>
      <c r="R986" s="3"/>
      <c r="T986" s="19"/>
      <c r="U986" s="19"/>
      <c r="V986" s="19"/>
    </row>
    <row r="987" spans="1:22" x14ac:dyDescent="0.3">
      <c r="A987" s="11" t="s">
        <v>12</v>
      </c>
      <c r="B987" s="12">
        <v>3798.2669999999998</v>
      </c>
      <c r="C987" s="12">
        <v>26979.776000000002</v>
      </c>
      <c r="D987" s="12">
        <v>25185.98</v>
      </c>
      <c r="E987" s="12">
        <v>31887.573</v>
      </c>
      <c r="F987" s="12">
        <v>25399.455999999998</v>
      </c>
      <c r="G987" s="12">
        <v>25399.455999999998</v>
      </c>
      <c r="H987" s="12">
        <v>15856.486999999999</v>
      </c>
      <c r="I987" s="12">
        <v>-10786.532999999999</v>
      </c>
      <c r="J987" s="12">
        <v>111436.33500000001</v>
      </c>
      <c r="R987" s="18"/>
      <c r="T987" s="19"/>
      <c r="U987" s="19"/>
      <c r="V987" s="19"/>
    </row>
    <row r="988" spans="1:22" x14ac:dyDescent="0.3">
      <c r="A988" s="14" t="s">
        <v>13</v>
      </c>
      <c r="B988" s="15">
        <v>37039.752</v>
      </c>
      <c r="C988" s="15">
        <v>56040.137999999999</v>
      </c>
      <c r="D988" s="15">
        <v>51648.563000000002</v>
      </c>
      <c r="E988" s="15">
        <v>34040.728000000003</v>
      </c>
      <c r="F988" s="15"/>
      <c r="G988" s="15">
        <v>71971.626999999993</v>
      </c>
      <c r="H988" s="15">
        <v>35800.889000000003</v>
      </c>
      <c r="I988" s="15">
        <v>146718.65900000001</v>
      </c>
      <c r="J988" s="15">
        <v>76848.303</v>
      </c>
      <c r="R988" s="18"/>
      <c r="T988" s="19"/>
      <c r="U988" s="19"/>
      <c r="V988" s="19"/>
    </row>
    <row r="989" spans="1:22" x14ac:dyDescent="0.3">
      <c r="A989" s="14" t="s">
        <v>14</v>
      </c>
      <c r="B989" s="15">
        <v>40838.019</v>
      </c>
      <c r="C989" s="15">
        <v>83019.914000000004</v>
      </c>
      <c r="D989" s="15">
        <v>76834.543000000005</v>
      </c>
      <c r="E989" s="15">
        <v>65928.301000000007</v>
      </c>
      <c r="F989" s="15">
        <v>25399.455999999998</v>
      </c>
      <c r="G989" s="15">
        <v>97371.082999999999</v>
      </c>
      <c r="H989" s="15">
        <v>51657.375999999997</v>
      </c>
      <c r="I989" s="15">
        <v>135932.12599999999</v>
      </c>
      <c r="J989" s="15">
        <v>188284.63800000001</v>
      </c>
      <c r="R989" s="18"/>
      <c r="T989" s="19"/>
      <c r="U989" s="19"/>
      <c r="V989" s="19"/>
    </row>
    <row r="990" spans="1:22" x14ac:dyDescent="0.3">
      <c r="A990" s="14" t="s">
        <v>15</v>
      </c>
      <c r="B990" s="15">
        <v>-22421.41</v>
      </c>
      <c r="C990" s="15">
        <v>-57833.934000000001</v>
      </c>
      <c r="D990" s="15">
        <v>-44946.97</v>
      </c>
      <c r="E990" s="15">
        <v>-40528.845000000001</v>
      </c>
      <c r="F990" s="15"/>
      <c r="G990" s="15">
        <v>-81514.596000000005</v>
      </c>
      <c r="H990" s="15">
        <v>-62443.900999999998</v>
      </c>
      <c r="I990" s="15">
        <v>-24495.791000000001</v>
      </c>
      <c r="J990" s="15">
        <v>-41816.322</v>
      </c>
      <c r="R990" s="18"/>
      <c r="T990" s="19"/>
      <c r="U990" s="19"/>
      <c r="V990" s="19"/>
    </row>
    <row r="991" spans="1:22" x14ac:dyDescent="0.3">
      <c r="A991" s="16" t="s">
        <v>16</v>
      </c>
      <c r="B991" s="17">
        <v>18416.609</v>
      </c>
      <c r="C991" s="17">
        <v>25185.98</v>
      </c>
      <c r="D991" s="17">
        <v>31887.573</v>
      </c>
      <c r="E991" s="17">
        <v>25399.455999999998</v>
      </c>
      <c r="F991" s="17">
        <v>25399.455999999998</v>
      </c>
      <c r="G991" s="17">
        <v>15856.486999999999</v>
      </c>
      <c r="H991" s="17">
        <v>-10786.525</v>
      </c>
      <c r="I991" s="17">
        <v>111436.33500000001</v>
      </c>
      <c r="J991" s="17">
        <v>146468.31599999999</v>
      </c>
      <c r="R991" s="18"/>
      <c r="T991" s="19"/>
      <c r="U991" s="19"/>
      <c r="V991" s="19"/>
    </row>
    <row r="992" spans="1:22" ht="12.75" customHeight="1" x14ac:dyDescent="0.3">
      <c r="A992" s="6" t="s">
        <v>181</v>
      </c>
      <c r="B992" s="10"/>
      <c r="C992" s="10"/>
      <c r="D992" s="10"/>
      <c r="E992" s="10"/>
      <c r="F992" s="10"/>
      <c r="G992" s="10"/>
      <c r="H992" s="10"/>
      <c r="I992" s="10"/>
      <c r="J992" s="10"/>
      <c r="R992" s="3"/>
      <c r="T992" s="19"/>
      <c r="U992" s="19"/>
      <c r="V992" s="19"/>
    </row>
    <row r="993" spans="1:22" x14ac:dyDescent="0.3">
      <c r="A993" s="11" t="s">
        <v>12</v>
      </c>
      <c r="B993" s="12">
        <v>105882.234</v>
      </c>
      <c r="C993" s="12">
        <v>201093.27499999999</v>
      </c>
      <c r="D993" s="12">
        <v>237748.78599999999</v>
      </c>
      <c r="E993" s="12">
        <v>251734.85800000001</v>
      </c>
      <c r="F993" s="12">
        <v>267936.53399999999</v>
      </c>
      <c r="G993" s="12">
        <v>350376.20600000001</v>
      </c>
      <c r="H993" s="12">
        <v>406027.83399999997</v>
      </c>
      <c r="I993" s="12">
        <v>452473.61499999999</v>
      </c>
      <c r="J993" s="12">
        <v>508242.228</v>
      </c>
      <c r="R993" s="18"/>
      <c r="T993" s="19"/>
      <c r="U993" s="19"/>
      <c r="V993" s="19"/>
    </row>
    <row r="994" spans="1:22" x14ac:dyDescent="0.3">
      <c r="A994" s="14" t="s">
        <v>13</v>
      </c>
      <c r="B994" s="15">
        <v>560876.80099999998</v>
      </c>
      <c r="C994" s="15">
        <v>265850.80499999999</v>
      </c>
      <c r="D994" s="15">
        <v>236517.266</v>
      </c>
      <c r="E994" s="15">
        <v>237711.68900000001</v>
      </c>
      <c r="F994" s="15">
        <v>258895.91</v>
      </c>
      <c r="G994" s="15">
        <v>433899.02799999999</v>
      </c>
      <c r="H994" s="15">
        <v>212703.106</v>
      </c>
      <c r="I994" s="15">
        <v>225281.38</v>
      </c>
      <c r="J994" s="15">
        <v>460831.17300000001</v>
      </c>
      <c r="R994" s="18"/>
      <c r="T994" s="19"/>
      <c r="U994" s="19"/>
      <c r="V994" s="19"/>
    </row>
    <row r="995" spans="1:22" x14ac:dyDescent="0.3">
      <c r="A995" s="14" t="s">
        <v>14</v>
      </c>
      <c r="B995" s="15">
        <v>666759.03500000003</v>
      </c>
      <c r="C995" s="15">
        <v>466944.08</v>
      </c>
      <c r="D995" s="15">
        <v>474266.05200000003</v>
      </c>
      <c r="E995" s="15">
        <v>489446.54700000002</v>
      </c>
      <c r="F995" s="15">
        <v>526832.44400000002</v>
      </c>
      <c r="G995" s="15">
        <v>784275.23400000005</v>
      </c>
      <c r="H995" s="15">
        <v>618730.93999999994</v>
      </c>
      <c r="I995" s="15">
        <v>677754.995</v>
      </c>
      <c r="J995" s="15">
        <v>969073.40099999995</v>
      </c>
      <c r="R995" s="18"/>
      <c r="T995" s="19"/>
      <c r="U995" s="19"/>
      <c r="V995" s="19"/>
    </row>
    <row r="996" spans="1:22" x14ac:dyDescent="0.3">
      <c r="A996" s="14" t="s">
        <v>15</v>
      </c>
      <c r="B996" s="15">
        <v>-465665.76</v>
      </c>
      <c r="C996" s="15">
        <v>-229195.29399999999</v>
      </c>
      <c r="D996" s="15">
        <v>-222531.19399999999</v>
      </c>
      <c r="E996" s="15">
        <v>-221510.01300000001</v>
      </c>
      <c r="F996" s="15">
        <v>-176456.23800000001</v>
      </c>
      <c r="G996" s="15">
        <v>-378247.4</v>
      </c>
      <c r="H996" s="15">
        <v>-166257.32500000001</v>
      </c>
      <c r="I996" s="15">
        <v>-169512.76699999999</v>
      </c>
      <c r="J996" s="15">
        <v>-356053.158</v>
      </c>
      <c r="R996" s="18"/>
      <c r="T996" s="19"/>
      <c r="U996" s="19"/>
      <c r="V996" s="19"/>
    </row>
    <row r="997" spans="1:22" x14ac:dyDescent="0.3">
      <c r="A997" s="16" t="s">
        <v>16</v>
      </c>
      <c r="B997" s="17">
        <v>201093.27499999999</v>
      </c>
      <c r="C997" s="17">
        <v>237748.78599999999</v>
      </c>
      <c r="D997" s="17">
        <v>251734.85800000001</v>
      </c>
      <c r="E997" s="17">
        <v>267936.53399999999</v>
      </c>
      <c r="F997" s="17">
        <v>350376.20600000001</v>
      </c>
      <c r="G997" s="17">
        <v>406027.83399999997</v>
      </c>
      <c r="H997" s="17">
        <v>452473.61499999999</v>
      </c>
      <c r="I997" s="17">
        <v>508242.228</v>
      </c>
      <c r="J997" s="17">
        <v>613020.24300000002</v>
      </c>
      <c r="R997" s="18"/>
      <c r="T997" s="19"/>
      <c r="U997" s="19"/>
      <c r="V997" s="19"/>
    </row>
    <row r="998" spans="1:22" ht="12.75" customHeight="1" x14ac:dyDescent="0.3">
      <c r="A998" s="6" t="s">
        <v>182</v>
      </c>
      <c r="B998" s="10"/>
      <c r="C998" s="10"/>
      <c r="D998" s="10"/>
      <c r="E998" s="10"/>
      <c r="F998" s="10"/>
      <c r="G998" s="10"/>
      <c r="H998" s="10"/>
      <c r="I998" s="10"/>
      <c r="J998" s="10"/>
      <c r="R998" s="3"/>
      <c r="T998" s="19"/>
      <c r="U998" s="19"/>
      <c r="V998" s="19"/>
    </row>
    <row r="999" spans="1:22" x14ac:dyDescent="0.3">
      <c r="A999" s="11" t="s">
        <v>12</v>
      </c>
      <c r="B999" s="12">
        <v>32122.564999999999</v>
      </c>
      <c r="C999" s="12">
        <v>177975.21100000001</v>
      </c>
      <c r="D999" s="12">
        <v>62091.595999999998</v>
      </c>
      <c r="E999" s="12">
        <v>98478.661999999997</v>
      </c>
      <c r="F999" s="12">
        <v>-16871.502</v>
      </c>
      <c r="G999" s="12">
        <v>-171303.65700000001</v>
      </c>
      <c r="H999" s="12">
        <v>-129612.35400000001</v>
      </c>
      <c r="I999" s="12">
        <v>-178471.299</v>
      </c>
      <c r="J999" s="12">
        <v>-179712.62299999999</v>
      </c>
      <c r="R999" s="18"/>
      <c r="T999" s="19"/>
      <c r="U999" s="19"/>
      <c r="V999" s="19"/>
    </row>
    <row r="1000" spans="1:22" x14ac:dyDescent="0.3">
      <c r="A1000" s="14" t="s">
        <v>13</v>
      </c>
      <c r="B1000" s="15">
        <v>304472.88099999999</v>
      </c>
      <c r="C1000" s="15">
        <v>192086.16800000001</v>
      </c>
      <c r="D1000" s="15">
        <v>120781.443</v>
      </c>
      <c r="E1000" s="15">
        <v>153011.27799999999</v>
      </c>
      <c r="F1000" s="15">
        <v>99740.803</v>
      </c>
      <c r="G1000" s="15">
        <v>256411.72700000001</v>
      </c>
      <c r="H1000" s="15">
        <v>107421.439</v>
      </c>
      <c r="I1000" s="15">
        <v>117970.777</v>
      </c>
      <c r="J1000" s="15">
        <v>261449.45300000001</v>
      </c>
      <c r="R1000" s="18"/>
      <c r="T1000" s="19"/>
      <c r="U1000" s="19"/>
      <c r="V1000" s="19"/>
    </row>
    <row r="1001" spans="1:22" x14ac:dyDescent="0.3">
      <c r="A1001" s="14" t="s">
        <v>14</v>
      </c>
      <c r="B1001" s="15">
        <v>336595.446</v>
      </c>
      <c r="C1001" s="15">
        <v>370061.37900000002</v>
      </c>
      <c r="D1001" s="15">
        <v>182873.03899999999</v>
      </c>
      <c r="E1001" s="15">
        <v>251489.94</v>
      </c>
      <c r="F1001" s="15">
        <v>82869.301000000007</v>
      </c>
      <c r="G1001" s="15">
        <v>85108.07</v>
      </c>
      <c r="H1001" s="15">
        <v>-22190.915000000001</v>
      </c>
      <c r="I1001" s="15">
        <v>-60500.521999999997</v>
      </c>
      <c r="J1001" s="15">
        <v>81736.83</v>
      </c>
      <c r="R1001" s="18"/>
      <c r="T1001" s="19"/>
      <c r="U1001" s="19"/>
      <c r="V1001" s="19"/>
    </row>
    <row r="1002" spans="1:22" x14ac:dyDescent="0.3">
      <c r="A1002" s="14" t="s">
        <v>15</v>
      </c>
      <c r="B1002" s="15">
        <v>-156416.37299999999</v>
      </c>
      <c r="C1002" s="15">
        <v>-307969.783</v>
      </c>
      <c r="D1002" s="15">
        <v>-84394.376999999993</v>
      </c>
      <c r="E1002" s="15">
        <v>-268361.44199999998</v>
      </c>
      <c r="F1002" s="15">
        <v>-254172.95800000001</v>
      </c>
      <c r="G1002" s="15">
        <v>-214720.424</v>
      </c>
      <c r="H1002" s="15">
        <v>-156280.38399999999</v>
      </c>
      <c r="I1002" s="15">
        <v>-119212.101</v>
      </c>
      <c r="J1002" s="15">
        <v>-202931.008</v>
      </c>
      <c r="R1002" s="18"/>
      <c r="T1002" s="19"/>
      <c r="U1002" s="19"/>
      <c r="V1002" s="19"/>
    </row>
    <row r="1003" spans="1:22" x14ac:dyDescent="0.3">
      <c r="A1003" s="16" t="s">
        <v>16</v>
      </c>
      <c r="B1003" s="17">
        <v>180179.073</v>
      </c>
      <c r="C1003" s="17">
        <v>62091.595999999998</v>
      </c>
      <c r="D1003" s="17">
        <v>98478.661999999997</v>
      </c>
      <c r="E1003" s="17">
        <v>-16871.502</v>
      </c>
      <c r="F1003" s="17">
        <v>-171303.65700000001</v>
      </c>
      <c r="G1003" s="17">
        <v>-129612.35400000001</v>
      </c>
      <c r="H1003" s="17">
        <v>-178471.299</v>
      </c>
      <c r="I1003" s="17">
        <v>-179712.62299999999</v>
      </c>
      <c r="J1003" s="17">
        <v>-121194.178</v>
      </c>
      <c r="R1003" s="18"/>
      <c r="T1003" s="19"/>
      <c r="U1003" s="19"/>
      <c r="V1003" s="19"/>
    </row>
    <row r="1004" spans="1:22" ht="12.75" customHeight="1" x14ac:dyDescent="0.3">
      <c r="A1004" s="6" t="s">
        <v>183</v>
      </c>
      <c r="B1004" s="10"/>
      <c r="C1004" s="10"/>
      <c r="D1004" s="10"/>
      <c r="E1004" s="10"/>
      <c r="F1004" s="10"/>
      <c r="G1004" s="10"/>
      <c r="H1004" s="10"/>
      <c r="I1004" s="10"/>
      <c r="J1004" s="10"/>
      <c r="R1004" s="3"/>
      <c r="T1004" s="19"/>
      <c r="U1004" s="19"/>
      <c r="V1004" s="19"/>
    </row>
    <row r="1005" spans="1:22" x14ac:dyDescent="0.3">
      <c r="A1005" s="11" t="s">
        <v>12</v>
      </c>
      <c r="B1005" s="12"/>
      <c r="C1005" s="12"/>
      <c r="D1005" s="12">
        <v>12768.579</v>
      </c>
      <c r="E1005" s="12">
        <v>82475.025999999998</v>
      </c>
      <c r="F1005" s="12">
        <v>79321.3</v>
      </c>
      <c r="G1005" s="12">
        <v>80813.093999999997</v>
      </c>
      <c r="H1005" s="12">
        <v>-29828.727999999999</v>
      </c>
      <c r="I1005" s="12">
        <v>79154.646999999997</v>
      </c>
      <c r="J1005" s="12">
        <v>99234.351999999999</v>
      </c>
      <c r="R1005" s="18"/>
      <c r="T1005" s="19"/>
      <c r="U1005" s="19"/>
      <c r="V1005" s="19"/>
    </row>
    <row r="1006" spans="1:22" x14ac:dyDescent="0.3">
      <c r="A1006" s="14" t="s">
        <v>13</v>
      </c>
      <c r="B1006" s="15"/>
      <c r="C1006" s="15">
        <v>20673.999</v>
      </c>
      <c r="D1006" s="15">
        <v>83323.932000000001</v>
      </c>
      <c r="E1006" s="15">
        <v>15408.487999999999</v>
      </c>
      <c r="F1006" s="15">
        <v>13834.968000000001</v>
      </c>
      <c r="G1006" s="15">
        <v>12399.641</v>
      </c>
      <c r="H1006" s="15">
        <v>14771.728999999999</v>
      </c>
      <c r="I1006" s="15">
        <v>16043.333000000001</v>
      </c>
      <c r="J1006" s="15">
        <v>90219.937999999995</v>
      </c>
      <c r="R1006" s="18"/>
      <c r="T1006" s="19"/>
      <c r="U1006" s="19"/>
      <c r="V1006" s="19"/>
    </row>
    <row r="1007" spans="1:22" x14ac:dyDescent="0.3">
      <c r="A1007" s="14" t="s">
        <v>14</v>
      </c>
      <c r="B1007" s="15"/>
      <c r="C1007" s="15">
        <v>20673.999</v>
      </c>
      <c r="D1007" s="15">
        <v>96092.510999999999</v>
      </c>
      <c r="E1007" s="15">
        <v>97883.513999999996</v>
      </c>
      <c r="F1007" s="15">
        <v>93156.267999999996</v>
      </c>
      <c r="G1007" s="15">
        <v>93212.735000000001</v>
      </c>
      <c r="H1007" s="15">
        <v>-15056.999</v>
      </c>
      <c r="I1007" s="15">
        <v>95197.98</v>
      </c>
      <c r="J1007" s="15">
        <v>189454.29</v>
      </c>
      <c r="R1007" s="18"/>
      <c r="T1007" s="19"/>
      <c r="U1007" s="19"/>
      <c r="V1007" s="19"/>
    </row>
    <row r="1008" spans="1:22" x14ac:dyDescent="0.3">
      <c r="A1008" s="14" t="s">
        <v>15</v>
      </c>
      <c r="B1008" s="15"/>
      <c r="C1008" s="15">
        <v>-7905.42</v>
      </c>
      <c r="D1008" s="15">
        <v>-13617.485000000001</v>
      </c>
      <c r="E1008" s="15">
        <v>-18562.214</v>
      </c>
      <c r="F1008" s="15">
        <v>-12343.174000000001</v>
      </c>
      <c r="G1008" s="15">
        <v>-123041.463</v>
      </c>
      <c r="H1008" s="15">
        <v>94211.645999999993</v>
      </c>
      <c r="I1008" s="15">
        <v>4036.3719999999998</v>
      </c>
      <c r="J1008" s="15">
        <v>898.69600000000003</v>
      </c>
      <c r="R1008" s="18"/>
      <c r="T1008" s="19"/>
      <c r="U1008" s="19"/>
      <c r="V1008" s="19"/>
    </row>
    <row r="1009" spans="1:22" x14ac:dyDescent="0.3">
      <c r="A1009" s="16" t="s">
        <v>16</v>
      </c>
      <c r="B1009" s="17"/>
      <c r="C1009" s="17">
        <v>12768.579</v>
      </c>
      <c r="D1009" s="17">
        <v>82475.025999999998</v>
      </c>
      <c r="E1009" s="17">
        <v>79321.3</v>
      </c>
      <c r="F1009" s="17">
        <v>80813.093999999997</v>
      </c>
      <c r="G1009" s="17">
        <v>-29828.727999999999</v>
      </c>
      <c r="H1009" s="17">
        <v>79154.646999999997</v>
      </c>
      <c r="I1009" s="17">
        <v>99234.351999999999</v>
      </c>
      <c r="J1009" s="17">
        <v>190352.986</v>
      </c>
      <c r="R1009" s="18"/>
      <c r="T1009" s="19"/>
      <c r="U1009" s="19"/>
      <c r="V1009" s="19"/>
    </row>
    <row r="1010" spans="1:22" ht="12.75" customHeight="1" x14ac:dyDescent="0.3">
      <c r="A1010" s="6" t="s">
        <v>184</v>
      </c>
      <c r="B1010" s="10"/>
      <c r="C1010" s="10"/>
      <c r="D1010" s="10"/>
      <c r="E1010" s="10"/>
      <c r="F1010" s="10"/>
      <c r="G1010" s="10"/>
      <c r="H1010" s="10"/>
      <c r="I1010" s="10"/>
      <c r="J1010" s="10"/>
      <c r="R1010" s="3"/>
      <c r="T1010" s="19"/>
      <c r="U1010" s="19"/>
      <c r="V1010" s="19"/>
    </row>
    <row r="1011" spans="1:22" x14ac:dyDescent="0.3">
      <c r="A1011" s="11" t="s">
        <v>12</v>
      </c>
      <c r="B1011" s="12">
        <v>230861.95699999999</v>
      </c>
      <c r="C1011" s="12">
        <v>512758.54700000002</v>
      </c>
      <c r="D1011" s="12">
        <v>526209.27300000004</v>
      </c>
      <c r="E1011" s="12">
        <v>510683.73800000001</v>
      </c>
      <c r="F1011" s="12">
        <v>463127.11300000001</v>
      </c>
      <c r="G1011" s="12">
        <v>488555.663</v>
      </c>
      <c r="H1011" s="12">
        <v>422988.505</v>
      </c>
      <c r="I1011" s="12">
        <v>398078.592</v>
      </c>
      <c r="J1011" s="12">
        <v>380834.29399999999</v>
      </c>
      <c r="R1011" s="18"/>
      <c r="T1011" s="19"/>
      <c r="U1011" s="19"/>
      <c r="V1011" s="19"/>
    </row>
    <row r="1012" spans="1:22" x14ac:dyDescent="0.3">
      <c r="A1012" s="14" t="s">
        <v>13</v>
      </c>
      <c r="B1012" s="15">
        <v>340254.19</v>
      </c>
      <c r="C1012" s="15">
        <v>85202.422000000006</v>
      </c>
      <c r="D1012" s="15">
        <v>61034.932999999997</v>
      </c>
      <c r="E1012" s="15">
        <v>45490.353999999999</v>
      </c>
      <c r="F1012" s="15">
        <v>75378.913</v>
      </c>
      <c r="G1012" s="15">
        <v>35976.186999999998</v>
      </c>
      <c r="H1012" s="15">
        <v>21246.092000000001</v>
      </c>
      <c r="I1012" s="15">
        <v>34217.381000000001</v>
      </c>
      <c r="J1012" s="15">
        <v>67145.938999999998</v>
      </c>
      <c r="R1012" s="18"/>
      <c r="T1012" s="19"/>
      <c r="U1012" s="19"/>
      <c r="V1012" s="19"/>
    </row>
    <row r="1013" spans="1:22" x14ac:dyDescent="0.3">
      <c r="A1013" s="14" t="s">
        <v>14</v>
      </c>
      <c r="B1013" s="15">
        <v>571116.147</v>
      </c>
      <c r="C1013" s="15">
        <v>597960.96900000004</v>
      </c>
      <c r="D1013" s="15">
        <v>587244.20600000001</v>
      </c>
      <c r="E1013" s="15">
        <v>556174.09199999995</v>
      </c>
      <c r="F1013" s="15">
        <v>538506.02599999995</v>
      </c>
      <c r="G1013" s="15">
        <v>524531.85</v>
      </c>
      <c r="H1013" s="15">
        <v>444234.59700000001</v>
      </c>
      <c r="I1013" s="15">
        <v>432295.973</v>
      </c>
      <c r="J1013" s="15">
        <v>447980.23300000001</v>
      </c>
      <c r="R1013" s="18"/>
      <c r="T1013" s="19"/>
      <c r="U1013" s="19"/>
      <c r="V1013" s="19"/>
    </row>
    <row r="1014" spans="1:22" x14ac:dyDescent="0.3">
      <c r="A1014" s="14" t="s">
        <v>15</v>
      </c>
      <c r="B1014" s="15">
        <v>-58357.599999999999</v>
      </c>
      <c r="C1014" s="15">
        <v>-71751.695999999996</v>
      </c>
      <c r="D1014" s="15">
        <v>-76560.467999999993</v>
      </c>
      <c r="E1014" s="15">
        <v>-93046.979000000007</v>
      </c>
      <c r="F1014" s="15">
        <v>-49950.362999999998</v>
      </c>
      <c r="G1014" s="15">
        <v>-101543.345</v>
      </c>
      <c r="H1014" s="15">
        <v>-46156.004999999997</v>
      </c>
      <c r="I1014" s="15">
        <v>-51461.678999999996</v>
      </c>
      <c r="J1014" s="15">
        <v>-67228.679999999993</v>
      </c>
      <c r="R1014" s="18"/>
      <c r="T1014" s="19"/>
      <c r="U1014" s="19"/>
      <c r="V1014" s="19"/>
    </row>
    <row r="1015" spans="1:22" x14ac:dyDescent="0.3">
      <c r="A1015" s="16" t="s">
        <v>16</v>
      </c>
      <c r="B1015" s="17">
        <v>512758.54700000002</v>
      </c>
      <c r="C1015" s="17">
        <v>526209.27300000004</v>
      </c>
      <c r="D1015" s="17">
        <v>510683.73800000001</v>
      </c>
      <c r="E1015" s="17">
        <v>463127.11300000001</v>
      </c>
      <c r="F1015" s="17">
        <v>488555.663</v>
      </c>
      <c r="G1015" s="17">
        <v>422988.505</v>
      </c>
      <c r="H1015" s="17">
        <v>398078.592</v>
      </c>
      <c r="I1015" s="17">
        <v>380834.29399999999</v>
      </c>
      <c r="J1015" s="17">
        <v>380751.55300000001</v>
      </c>
      <c r="R1015" s="18"/>
      <c r="T1015" s="19"/>
      <c r="U1015" s="19"/>
      <c r="V1015" s="19"/>
    </row>
    <row r="1016" spans="1:22" ht="12.75" customHeight="1" x14ac:dyDescent="0.3">
      <c r="A1016" s="6" t="s">
        <v>185</v>
      </c>
      <c r="B1016" s="10"/>
      <c r="C1016" s="10"/>
      <c r="D1016" s="10"/>
      <c r="E1016" s="10"/>
      <c r="F1016" s="10"/>
      <c r="G1016" s="10"/>
      <c r="H1016" s="10"/>
      <c r="I1016" s="10"/>
      <c r="J1016" s="10"/>
      <c r="R1016" s="3"/>
      <c r="T1016" s="19"/>
      <c r="U1016" s="19"/>
      <c r="V1016" s="19"/>
    </row>
    <row r="1017" spans="1:22" x14ac:dyDescent="0.3">
      <c r="A1017" s="11" t="s">
        <v>12</v>
      </c>
      <c r="B1017" s="12">
        <v>170.05199999999999</v>
      </c>
      <c r="C1017" s="12">
        <v>148500.592</v>
      </c>
      <c r="D1017" s="12">
        <v>141301.49299999999</v>
      </c>
      <c r="E1017" s="12">
        <v>145934.992</v>
      </c>
      <c r="F1017" s="12">
        <v>112434.967</v>
      </c>
      <c r="G1017" s="12">
        <v>121100.057</v>
      </c>
      <c r="H1017" s="12">
        <v>244989.05600000001</v>
      </c>
      <c r="I1017" s="12">
        <v>247467.739</v>
      </c>
      <c r="J1017" s="12">
        <v>239200.47399999999</v>
      </c>
      <c r="R1017" s="18"/>
      <c r="T1017" s="19"/>
      <c r="U1017" s="19"/>
      <c r="V1017" s="19"/>
    </row>
    <row r="1018" spans="1:22" x14ac:dyDescent="0.3">
      <c r="A1018" s="14" t="s">
        <v>13</v>
      </c>
      <c r="B1018" s="15">
        <v>234339.283</v>
      </c>
      <c r="C1018" s="15">
        <v>19780.259999999998</v>
      </c>
      <c r="D1018" s="15">
        <v>19109.382000000001</v>
      </c>
      <c r="E1018" s="15">
        <v>19936.813999999998</v>
      </c>
      <c r="F1018" s="15">
        <v>33272.832999999999</v>
      </c>
      <c r="G1018" s="15">
        <v>193428.992</v>
      </c>
      <c r="H1018" s="15">
        <v>16137.679</v>
      </c>
      <c r="I1018" s="15">
        <v>7504.4040000000005</v>
      </c>
      <c r="J1018" s="15">
        <v>159368.90599999999</v>
      </c>
      <c r="R1018" s="18"/>
      <c r="T1018" s="19"/>
      <c r="U1018" s="19"/>
      <c r="V1018" s="19"/>
    </row>
    <row r="1019" spans="1:22" x14ac:dyDescent="0.3">
      <c r="A1019" s="14" t="s">
        <v>14</v>
      </c>
      <c r="B1019" s="15">
        <v>234509.33499999999</v>
      </c>
      <c r="C1019" s="15">
        <v>168280.85200000001</v>
      </c>
      <c r="D1019" s="15">
        <v>160410.875</v>
      </c>
      <c r="E1019" s="15">
        <v>165871.80600000001</v>
      </c>
      <c r="F1019" s="15">
        <v>145707.79999999999</v>
      </c>
      <c r="G1019" s="15">
        <v>314529.049</v>
      </c>
      <c r="H1019" s="15">
        <v>261126.73499999999</v>
      </c>
      <c r="I1019" s="15">
        <v>254972.14300000001</v>
      </c>
      <c r="J1019" s="15">
        <v>398569.38</v>
      </c>
      <c r="R1019" s="18"/>
      <c r="T1019" s="19"/>
      <c r="U1019" s="19"/>
      <c r="V1019" s="19"/>
    </row>
    <row r="1020" spans="1:22" x14ac:dyDescent="0.3">
      <c r="A1020" s="14" t="s">
        <v>15</v>
      </c>
      <c r="B1020" s="15">
        <v>-86112.683999999994</v>
      </c>
      <c r="C1020" s="15">
        <v>-26979.359</v>
      </c>
      <c r="D1020" s="15">
        <v>-14475.883</v>
      </c>
      <c r="E1020" s="15">
        <v>-53436.839</v>
      </c>
      <c r="F1020" s="15">
        <v>-24607.742999999999</v>
      </c>
      <c r="G1020" s="15">
        <v>-69539.993000000002</v>
      </c>
      <c r="H1020" s="15">
        <v>-13658.995999999999</v>
      </c>
      <c r="I1020" s="15">
        <v>-15771.669</v>
      </c>
      <c r="J1020" s="15">
        <v>-43110.877</v>
      </c>
      <c r="R1020" s="18"/>
      <c r="T1020" s="19"/>
      <c r="U1020" s="19"/>
      <c r="V1020" s="19"/>
    </row>
    <row r="1021" spans="1:22" x14ac:dyDescent="0.3">
      <c r="A1021" s="16" t="s">
        <v>16</v>
      </c>
      <c r="B1021" s="17">
        <v>148396.65100000001</v>
      </c>
      <c r="C1021" s="17">
        <v>141301.49299999999</v>
      </c>
      <c r="D1021" s="17">
        <v>145934.992</v>
      </c>
      <c r="E1021" s="17">
        <v>112434.967</v>
      </c>
      <c r="F1021" s="17">
        <v>121100.057</v>
      </c>
      <c r="G1021" s="17">
        <v>244989.05600000001</v>
      </c>
      <c r="H1021" s="17">
        <v>247467.739</v>
      </c>
      <c r="I1021" s="17">
        <v>239200.47399999999</v>
      </c>
      <c r="J1021" s="17">
        <v>355458.50300000003</v>
      </c>
      <c r="R1021" s="18"/>
      <c r="T1021" s="19"/>
      <c r="U1021" s="19"/>
      <c r="V1021" s="19"/>
    </row>
    <row r="1022" spans="1:22" ht="12.75" customHeight="1" x14ac:dyDescent="0.3">
      <c r="A1022" s="6" t="s">
        <v>186</v>
      </c>
      <c r="B1022" s="10"/>
      <c r="C1022" s="10"/>
      <c r="D1022" s="10"/>
      <c r="E1022" s="10"/>
      <c r="F1022" s="10"/>
      <c r="G1022" s="10"/>
      <c r="H1022" s="10"/>
      <c r="I1022" s="10"/>
      <c r="J1022" s="10"/>
      <c r="R1022" s="3"/>
      <c r="T1022" s="19"/>
      <c r="U1022" s="19"/>
      <c r="V1022" s="19"/>
    </row>
    <row r="1023" spans="1:22" x14ac:dyDescent="0.3">
      <c r="A1023" s="11" t="s">
        <v>12</v>
      </c>
      <c r="B1023" s="12">
        <v>71315.176999999996</v>
      </c>
      <c r="C1023" s="12">
        <v>238037.891</v>
      </c>
      <c r="D1023" s="12">
        <v>217439.56099999999</v>
      </c>
      <c r="E1023" s="12">
        <v>181559.42</v>
      </c>
      <c r="F1023" s="12">
        <v>173051.92600000001</v>
      </c>
      <c r="G1023" s="12">
        <v>131539.19</v>
      </c>
      <c r="H1023" s="12">
        <v>161837.81599999999</v>
      </c>
      <c r="I1023" s="12">
        <v>148833.22200000001</v>
      </c>
      <c r="J1023" s="12">
        <v>125197.546</v>
      </c>
      <c r="R1023" s="18"/>
      <c r="T1023" s="19"/>
      <c r="U1023" s="19"/>
      <c r="V1023" s="19"/>
    </row>
    <row r="1024" spans="1:22" x14ac:dyDescent="0.3">
      <c r="A1024" s="14" t="s">
        <v>13</v>
      </c>
      <c r="B1024" s="15">
        <v>177280.19699999999</v>
      </c>
      <c r="C1024" s="15">
        <v>8080.652</v>
      </c>
      <c r="D1024" s="15">
        <v>4640.9399999999996</v>
      </c>
      <c r="E1024" s="15">
        <v>42775.542000000001</v>
      </c>
      <c r="F1024" s="15">
        <v>4573.9719999999998</v>
      </c>
      <c r="G1024" s="15">
        <v>144151.72399999999</v>
      </c>
      <c r="H1024" s="15">
        <v>878.12300000000005</v>
      </c>
      <c r="I1024" s="15">
        <v>22417.894</v>
      </c>
      <c r="J1024" s="15">
        <v>159407.17199999999</v>
      </c>
      <c r="R1024" s="18"/>
      <c r="T1024" s="19"/>
      <c r="U1024" s="19"/>
      <c r="V1024" s="19"/>
    </row>
    <row r="1025" spans="1:22" x14ac:dyDescent="0.3">
      <c r="A1025" s="14" t="s">
        <v>14</v>
      </c>
      <c r="B1025" s="15">
        <v>248595.37400000001</v>
      </c>
      <c r="C1025" s="15">
        <v>246118.54300000001</v>
      </c>
      <c r="D1025" s="15">
        <v>222080.50099999999</v>
      </c>
      <c r="E1025" s="15">
        <v>224334.962</v>
      </c>
      <c r="F1025" s="15">
        <v>177625.89799999999</v>
      </c>
      <c r="G1025" s="15">
        <v>275690.91399999999</v>
      </c>
      <c r="H1025" s="15">
        <v>162715.93900000001</v>
      </c>
      <c r="I1025" s="15">
        <v>171251.11600000001</v>
      </c>
      <c r="J1025" s="15">
        <v>284604.71799999999</v>
      </c>
      <c r="R1025" s="18"/>
      <c r="T1025" s="19"/>
      <c r="U1025" s="19"/>
      <c r="V1025" s="19"/>
    </row>
    <row r="1026" spans="1:22" x14ac:dyDescent="0.3">
      <c r="A1026" s="14" t="s">
        <v>15</v>
      </c>
      <c r="B1026" s="15">
        <v>-7667.4350000000004</v>
      </c>
      <c r="C1026" s="15">
        <v>-28678.982</v>
      </c>
      <c r="D1026" s="15">
        <v>-40521.080999999998</v>
      </c>
      <c r="E1026" s="15">
        <v>-51283.036</v>
      </c>
      <c r="F1026" s="15">
        <v>-46086.707999999999</v>
      </c>
      <c r="G1026" s="15">
        <v>-113853.098</v>
      </c>
      <c r="H1026" s="15">
        <v>-13882.717000000001</v>
      </c>
      <c r="I1026" s="15">
        <v>-46053.57</v>
      </c>
      <c r="J1026" s="15">
        <v>-59639.608</v>
      </c>
      <c r="R1026" s="18"/>
      <c r="T1026" s="19"/>
      <c r="U1026" s="19"/>
      <c r="V1026" s="19"/>
    </row>
    <row r="1027" spans="1:22" x14ac:dyDescent="0.3">
      <c r="A1027" s="16" t="s">
        <v>16</v>
      </c>
      <c r="B1027" s="17">
        <v>240927.93900000001</v>
      </c>
      <c r="C1027" s="17">
        <v>217439.56099999999</v>
      </c>
      <c r="D1027" s="17">
        <v>181559.42</v>
      </c>
      <c r="E1027" s="17">
        <v>173051.92600000001</v>
      </c>
      <c r="F1027" s="17">
        <v>131539.19</v>
      </c>
      <c r="G1027" s="17">
        <v>161837.81599999999</v>
      </c>
      <c r="H1027" s="17">
        <v>148833.22200000001</v>
      </c>
      <c r="I1027" s="17">
        <v>125197.546</v>
      </c>
      <c r="J1027" s="17">
        <v>224965.11</v>
      </c>
      <c r="R1027" s="18"/>
      <c r="T1027" s="19"/>
      <c r="U1027" s="19"/>
      <c r="V1027" s="19"/>
    </row>
    <row r="1028" spans="1:22" ht="12.75" customHeight="1" x14ac:dyDescent="0.3">
      <c r="A1028" s="6" t="s">
        <v>187</v>
      </c>
      <c r="B1028" s="10"/>
      <c r="C1028" s="10"/>
      <c r="D1028" s="10"/>
      <c r="E1028" s="10"/>
      <c r="F1028" s="10"/>
      <c r="G1028" s="10"/>
      <c r="H1028" s="10"/>
      <c r="I1028" s="10"/>
      <c r="J1028" s="10"/>
      <c r="R1028" s="3"/>
      <c r="T1028" s="19"/>
      <c r="U1028" s="19"/>
      <c r="V1028" s="19"/>
    </row>
    <row r="1029" spans="1:22" x14ac:dyDescent="0.3">
      <c r="A1029" s="11" t="s">
        <v>12</v>
      </c>
      <c r="B1029" s="12">
        <v>4262.7820000000002</v>
      </c>
      <c r="C1029" s="12">
        <v>92380.827000000005</v>
      </c>
      <c r="D1029" s="12">
        <v>72679.585000000006</v>
      </c>
      <c r="E1029" s="12">
        <v>53610.169000000002</v>
      </c>
      <c r="F1029" s="12">
        <v>70851.963000000003</v>
      </c>
      <c r="G1029" s="12">
        <v>84769.623000000007</v>
      </c>
      <c r="H1029" s="12">
        <v>101307.932</v>
      </c>
      <c r="I1029" s="12">
        <v>108737.901</v>
      </c>
      <c r="J1029" s="12">
        <v>114650.609</v>
      </c>
      <c r="R1029" s="18"/>
      <c r="T1029" s="19"/>
      <c r="U1029" s="19"/>
      <c r="V1029" s="19"/>
    </row>
    <row r="1030" spans="1:22" x14ac:dyDescent="0.3">
      <c r="A1030" s="14" t="s">
        <v>13</v>
      </c>
      <c r="B1030" s="15">
        <v>180281.45300000001</v>
      </c>
      <c r="C1030" s="15">
        <v>33934.078999999998</v>
      </c>
      <c r="D1030" s="15">
        <v>28603.559000000001</v>
      </c>
      <c r="E1030" s="15">
        <v>57249.451000000001</v>
      </c>
      <c r="F1030" s="15">
        <v>53316.158000000003</v>
      </c>
      <c r="G1030" s="15">
        <v>121401.546</v>
      </c>
      <c r="H1030" s="15">
        <v>30917.620999999999</v>
      </c>
      <c r="I1030" s="15">
        <v>34714.680999999997</v>
      </c>
      <c r="J1030" s="15">
        <v>113626.01700000001</v>
      </c>
      <c r="R1030" s="18"/>
      <c r="T1030" s="19"/>
      <c r="U1030" s="19"/>
      <c r="V1030" s="19"/>
    </row>
    <row r="1031" spans="1:22" x14ac:dyDescent="0.3">
      <c r="A1031" s="14" t="s">
        <v>14</v>
      </c>
      <c r="B1031" s="15">
        <v>184544.23499999999</v>
      </c>
      <c r="C1031" s="15">
        <v>126314.906</v>
      </c>
      <c r="D1031" s="15">
        <v>101283.144</v>
      </c>
      <c r="E1031" s="15">
        <v>110859.62</v>
      </c>
      <c r="F1031" s="15">
        <v>124168.121</v>
      </c>
      <c r="G1031" s="15">
        <v>206171.16899999999</v>
      </c>
      <c r="H1031" s="15">
        <v>132225.55300000001</v>
      </c>
      <c r="I1031" s="15">
        <v>143452.58199999999</v>
      </c>
      <c r="J1031" s="15">
        <v>228276.62599999999</v>
      </c>
      <c r="R1031" s="18"/>
      <c r="T1031" s="19"/>
      <c r="U1031" s="19"/>
      <c r="V1031" s="19"/>
    </row>
    <row r="1032" spans="1:22" x14ac:dyDescent="0.3">
      <c r="A1032" s="14" t="s">
        <v>15</v>
      </c>
      <c r="B1032" s="15">
        <v>-93064.245999999999</v>
      </c>
      <c r="C1032" s="15">
        <v>-53635.321000000004</v>
      </c>
      <c r="D1032" s="15">
        <v>-47672.974999999999</v>
      </c>
      <c r="E1032" s="15">
        <v>-55687.487999999998</v>
      </c>
      <c r="F1032" s="15">
        <v>-39398.498</v>
      </c>
      <c r="G1032" s="15">
        <v>-104863.23699999999</v>
      </c>
      <c r="H1032" s="15">
        <v>-23487.651999999998</v>
      </c>
      <c r="I1032" s="15">
        <v>-28801.973000000002</v>
      </c>
      <c r="J1032" s="15">
        <v>-202872.13200000001</v>
      </c>
      <c r="R1032" s="18"/>
      <c r="T1032" s="19"/>
      <c r="U1032" s="19"/>
      <c r="V1032" s="19"/>
    </row>
    <row r="1033" spans="1:22" x14ac:dyDescent="0.3">
      <c r="A1033" s="16" t="s">
        <v>16</v>
      </c>
      <c r="B1033" s="17">
        <v>91479.989000000001</v>
      </c>
      <c r="C1033" s="17">
        <v>72679.585000000006</v>
      </c>
      <c r="D1033" s="17">
        <v>53610.169000000002</v>
      </c>
      <c r="E1033" s="17">
        <v>55172.131999999998</v>
      </c>
      <c r="F1033" s="17">
        <v>84769.623000000007</v>
      </c>
      <c r="G1033" s="17">
        <v>101307.932</v>
      </c>
      <c r="H1033" s="17">
        <v>108737.901</v>
      </c>
      <c r="I1033" s="17">
        <v>114650.609</v>
      </c>
      <c r="J1033" s="17">
        <v>25404.493999999999</v>
      </c>
      <c r="R1033" s="18"/>
      <c r="T1033" s="19"/>
      <c r="U1033" s="19"/>
      <c r="V1033" s="19"/>
    </row>
    <row r="1034" spans="1:22" ht="12.75" customHeight="1" x14ac:dyDescent="0.3">
      <c r="A1034" s="6" t="s">
        <v>188</v>
      </c>
      <c r="B1034" s="10"/>
      <c r="C1034" s="10"/>
      <c r="D1034" s="10"/>
      <c r="E1034" s="10"/>
      <c r="F1034" s="10"/>
      <c r="G1034" s="10"/>
      <c r="H1034" s="10"/>
      <c r="I1034" s="10"/>
      <c r="J1034" s="10"/>
      <c r="R1034" s="3"/>
      <c r="T1034" s="19"/>
      <c r="U1034" s="19"/>
      <c r="V1034" s="19"/>
    </row>
    <row r="1035" spans="1:22" x14ac:dyDescent="0.3">
      <c r="A1035" s="11" t="s">
        <v>12</v>
      </c>
      <c r="B1035" s="12">
        <v>112582.871</v>
      </c>
      <c r="C1035" s="12">
        <v>212218.45699999999</v>
      </c>
      <c r="D1035" s="12">
        <v>79479.864000000001</v>
      </c>
      <c r="E1035" s="12">
        <v>76574.375</v>
      </c>
      <c r="F1035" s="12">
        <v>232373.81299999999</v>
      </c>
      <c r="G1035" s="12">
        <v>160907.533</v>
      </c>
      <c r="H1035" s="12">
        <v>517290.65700000001</v>
      </c>
      <c r="I1035" s="12">
        <v>470176.12900000002</v>
      </c>
      <c r="J1035" s="12">
        <v>439611.19199999998</v>
      </c>
      <c r="R1035" s="18"/>
      <c r="T1035" s="19"/>
      <c r="U1035" s="19"/>
      <c r="V1035" s="19"/>
    </row>
    <row r="1036" spans="1:22" x14ac:dyDescent="0.3">
      <c r="A1036" s="14" t="s">
        <v>13</v>
      </c>
      <c r="B1036" s="15">
        <v>487530.73100000003</v>
      </c>
      <c r="C1036" s="15">
        <v>34545.517</v>
      </c>
      <c r="D1036" s="15">
        <v>57654.673000000003</v>
      </c>
      <c r="E1036" s="15">
        <v>280521.96500000003</v>
      </c>
      <c r="F1036" s="15">
        <v>98410.2</v>
      </c>
      <c r="G1036" s="15">
        <v>555700.33900000004</v>
      </c>
      <c r="H1036" s="15">
        <v>62262.652999999998</v>
      </c>
      <c r="I1036" s="15">
        <v>93640.615999999995</v>
      </c>
      <c r="J1036" s="15">
        <v>350216.11200000002</v>
      </c>
      <c r="R1036" s="18"/>
      <c r="T1036" s="19"/>
      <c r="U1036" s="19"/>
      <c r="V1036" s="19"/>
    </row>
    <row r="1037" spans="1:22" x14ac:dyDescent="0.3">
      <c r="A1037" s="14" t="s">
        <v>14</v>
      </c>
      <c r="B1037" s="15">
        <v>600113.60199999996</v>
      </c>
      <c r="C1037" s="15">
        <v>246763.97399999999</v>
      </c>
      <c r="D1037" s="15">
        <v>137134.53700000001</v>
      </c>
      <c r="E1037" s="15">
        <v>357096.34</v>
      </c>
      <c r="F1037" s="15">
        <v>330784.01299999998</v>
      </c>
      <c r="G1037" s="15">
        <v>716607.87199999997</v>
      </c>
      <c r="H1037" s="15">
        <v>579553.31000000006</v>
      </c>
      <c r="I1037" s="15">
        <v>563816.745</v>
      </c>
      <c r="J1037" s="15">
        <v>789827.304</v>
      </c>
      <c r="R1037" s="18"/>
      <c r="T1037" s="19"/>
      <c r="U1037" s="19"/>
      <c r="V1037" s="19"/>
    </row>
    <row r="1038" spans="1:22" x14ac:dyDescent="0.3">
      <c r="A1038" s="14" t="s">
        <v>15</v>
      </c>
      <c r="B1038" s="15">
        <v>-216158.72200000001</v>
      </c>
      <c r="C1038" s="15">
        <v>-167284.10999999999</v>
      </c>
      <c r="D1038" s="15">
        <v>-60560.161999999997</v>
      </c>
      <c r="E1038" s="15">
        <v>-124722.527</v>
      </c>
      <c r="F1038" s="15">
        <v>-169876.48000000001</v>
      </c>
      <c r="G1038" s="15">
        <v>-199317.215</v>
      </c>
      <c r="H1038" s="15">
        <v>-109377.181</v>
      </c>
      <c r="I1038" s="15">
        <v>-124205.553</v>
      </c>
      <c r="J1038" s="15">
        <v>-154474.58100000001</v>
      </c>
      <c r="R1038" s="18"/>
      <c r="T1038" s="19"/>
      <c r="U1038" s="19"/>
      <c r="V1038" s="19"/>
    </row>
    <row r="1039" spans="1:22" x14ac:dyDescent="0.3">
      <c r="A1039" s="16" t="s">
        <v>16</v>
      </c>
      <c r="B1039" s="17">
        <v>383954.88</v>
      </c>
      <c r="C1039" s="17">
        <v>79479.864000000001</v>
      </c>
      <c r="D1039" s="17">
        <v>76574.375</v>
      </c>
      <c r="E1039" s="17">
        <v>232373.81299999999</v>
      </c>
      <c r="F1039" s="17">
        <v>160907.533</v>
      </c>
      <c r="G1039" s="17">
        <v>517290.65700000001</v>
      </c>
      <c r="H1039" s="17">
        <v>470176.12900000002</v>
      </c>
      <c r="I1039" s="17">
        <v>439611.19199999998</v>
      </c>
      <c r="J1039" s="17">
        <v>635352.723</v>
      </c>
      <c r="R1039" s="18"/>
      <c r="T1039" s="19"/>
      <c r="U1039" s="19"/>
      <c r="V1039" s="19"/>
    </row>
    <row r="1040" spans="1:22" ht="12.75" customHeight="1" x14ac:dyDescent="0.3">
      <c r="A1040" s="6" t="s">
        <v>189</v>
      </c>
      <c r="B1040" s="10"/>
      <c r="C1040" s="10"/>
      <c r="D1040" s="10"/>
      <c r="E1040" s="10"/>
      <c r="F1040" s="10"/>
      <c r="G1040" s="10"/>
      <c r="H1040" s="10"/>
      <c r="I1040" s="10"/>
      <c r="J1040" s="10"/>
      <c r="R1040" s="3"/>
      <c r="T1040" s="19"/>
      <c r="U1040" s="19"/>
      <c r="V1040" s="19"/>
    </row>
    <row r="1041" spans="1:22" x14ac:dyDescent="0.3">
      <c r="A1041" s="11" t="s">
        <v>12</v>
      </c>
      <c r="B1041" s="12">
        <v>232963.91500000001</v>
      </c>
      <c r="C1041" s="12">
        <v>239430.81599999999</v>
      </c>
      <c r="D1041" s="12">
        <v>211340.58199999999</v>
      </c>
      <c r="E1041" s="12">
        <v>137764.481</v>
      </c>
      <c r="F1041" s="12">
        <v>189865.595</v>
      </c>
      <c r="G1041" s="12">
        <v>305951.3</v>
      </c>
      <c r="H1041" s="12">
        <v>166367.834</v>
      </c>
      <c r="I1041" s="12">
        <v>192229.682</v>
      </c>
      <c r="J1041" s="12">
        <v>284854.14500000002</v>
      </c>
      <c r="R1041" s="18"/>
      <c r="T1041" s="19"/>
      <c r="U1041" s="19"/>
      <c r="V1041" s="19"/>
    </row>
    <row r="1042" spans="1:22" x14ac:dyDescent="0.3">
      <c r="A1042" s="14" t="s">
        <v>13</v>
      </c>
      <c r="B1042" s="15">
        <v>230889.625</v>
      </c>
      <c r="C1042" s="15">
        <v>13068.800999999999</v>
      </c>
      <c r="D1042" s="15">
        <v>14915.404</v>
      </c>
      <c r="E1042" s="15">
        <v>52728.79</v>
      </c>
      <c r="F1042" s="15">
        <v>198971.41899999999</v>
      </c>
      <c r="G1042" s="15">
        <v>42184.872000000003</v>
      </c>
      <c r="H1042" s="15">
        <v>25659.659</v>
      </c>
      <c r="I1042" s="15">
        <v>121994.11</v>
      </c>
      <c r="J1042" s="15">
        <v>220949.106</v>
      </c>
      <c r="R1042" s="18"/>
      <c r="T1042" s="19"/>
      <c r="U1042" s="19"/>
      <c r="V1042" s="19"/>
    </row>
    <row r="1043" spans="1:22" x14ac:dyDescent="0.3">
      <c r="A1043" s="14" t="s">
        <v>14</v>
      </c>
      <c r="B1043" s="15">
        <v>463853.54</v>
      </c>
      <c r="C1043" s="15">
        <v>252499.617</v>
      </c>
      <c r="D1043" s="15">
        <v>226255.986</v>
      </c>
      <c r="E1043" s="15">
        <v>190493.27100000001</v>
      </c>
      <c r="F1043" s="15">
        <v>388837.01400000002</v>
      </c>
      <c r="G1043" s="15">
        <v>348136.17200000002</v>
      </c>
      <c r="H1043" s="15">
        <v>192027.49299999999</v>
      </c>
      <c r="I1043" s="15">
        <v>314223.79200000002</v>
      </c>
      <c r="J1043" s="15">
        <v>505803.25099999999</v>
      </c>
      <c r="R1043" s="18"/>
      <c r="T1043" s="19"/>
      <c r="U1043" s="19"/>
      <c r="V1043" s="19"/>
    </row>
    <row r="1044" spans="1:22" x14ac:dyDescent="0.3">
      <c r="A1044" s="14" t="s">
        <v>15</v>
      </c>
      <c r="B1044" s="15">
        <v>-224272.304</v>
      </c>
      <c r="C1044" s="15">
        <v>-41113.894</v>
      </c>
      <c r="D1044" s="15">
        <v>-88317.884999999995</v>
      </c>
      <c r="E1044" s="15"/>
      <c r="F1044" s="15">
        <v>-81347.120999999999</v>
      </c>
      <c r="G1044" s="15">
        <v>-181676.43299999999</v>
      </c>
      <c r="H1044" s="15">
        <v>-4.5549999999999997</v>
      </c>
      <c r="I1044" s="15">
        <v>-29385.278999999999</v>
      </c>
      <c r="J1044" s="15">
        <v>-165019.99600000001</v>
      </c>
      <c r="R1044" s="18"/>
      <c r="T1044" s="19"/>
      <c r="U1044" s="19"/>
      <c r="V1044" s="19"/>
    </row>
    <row r="1045" spans="1:22" x14ac:dyDescent="0.3">
      <c r="A1045" s="16" t="s">
        <v>16</v>
      </c>
      <c r="B1045" s="17">
        <v>239581.236</v>
      </c>
      <c r="C1045" s="17">
        <v>211385.723</v>
      </c>
      <c r="D1045" s="17">
        <v>137938.101</v>
      </c>
      <c r="E1045" s="17">
        <v>190493.27100000001</v>
      </c>
      <c r="F1045" s="17">
        <v>307489.89299999998</v>
      </c>
      <c r="G1045" s="17">
        <v>166459.739</v>
      </c>
      <c r="H1045" s="17">
        <v>192022.93799999999</v>
      </c>
      <c r="I1045" s="17">
        <v>284838.51299999998</v>
      </c>
      <c r="J1045" s="17">
        <v>340783.255</v>
      </c>
      <c r="R1045" s="18"/>
      <c r="T1045" s="19"/>
      <c r="U1045" s="19"/>
      <c r="V1045" s="19"/>
    </row>
    <row r="1046" spans="1:22" ht="12.75" customHeight="1" x14ac:dyDescent="0.3">
      <c r="A1046" s="6" t="s">
        <v>190</v>
      </c>
      <c r="B1046" s="10"/>
      <c r="C1046" s="10"/>
      <c r="D1046" s="10"/>
      <c r="E1046" s="10"/>
      <c r="F1046" s="10"/>
      <c r="G1046" s="10"/>
      <c r="H1046" s="10"/>
      <c r="I1046" s="10"/>
      <c r="J1046" s="10"/>
      <c r="R1046" s="3"/>
      <c r="T1046" s="19"/>
      <c r="U1046" s="19"/>
      <c r="V1046" s="19"/>
    </row>
    <row r="1047" spans="1:22" x14ac:dyDescent="0.3">
      <c r="A1047" s="11" t="s">
        <v>12</v>
      </c>
      <c r="B1047" s="12">
        <v>142711.321</v>
      </c>
      <c r="C1047" s="12">
        <v>1462389.808</v>
      </c>
      <c r="D1047" s="12">
        <v>1307855.0919999999</v>
      </c>
      <c r="E1047" s="12">
        <v>1185733.2679999999</v>
      </c>
      <c r="F1047" s="12">
        <v>1108289.0789999999</v>
      </c>
      <c r="G1047" s="12">
        <v>1055284.635</v>
      </c>
      <c r="H1047" s="12">
        <v>1653893.324</v>
      </c>
      <c r="I1047" s="12">
        <v>1731151.3910000001</v>
      </c>
      <c r="J1047" s="12">
        <v>1493935.7660000001</v>
      </c>
      <c r="R1047" s="18"/>
      <c r="T1047" s="19"/>
      <c r="U1047" s="19"/>
      <c r="V1047" s="19"/>
    </row>
    <row r="1048" spans="1:22" x14ac:dyDescent="0.3">
      <c r="A1048" s="14" t="s">
        <v>13</v>
      </c>
      <c r="B1048" s="15">
        <v>1942016.561</v>
      </c>
      <c r="C1048" s="15">
        <v>464989.35700000002</v>
      </c>
      <c r="D1048" s="15">
        <v>454560.24800000002</v>
      </c>
      <c r="E1048" s="15">
        <v>475309.83100000001</v>
      </c>
      <c r="F1048" s="15">
        <v>377439.41700000002</v>
      </c>
      <c r="G1048" s="15">
        <v>1366104.898</v>
      </c>
      <c r="H1048" s="15">
        <v>330717.73</v>
      </c>
      <c r="I1048" s="15">
        <v>445010.26199999999</v>
      </c>
      <c r="J1048" s="15">
        <v>1265362.9469999999</v>
      </c>
      <c r="R1048" s="18"/>
      <c r="T1048" s="19"/>
      <c r="U1048" s="19"/>
      <c r="V1048" s="19"/>
    </row>
    <row r="1049" spans="1:22" x14ac:dyDescent="0.3">
      <c r="A1049" s="14" t="s">
        <v>14</v>
      </c>
      <c r="B1049" s="15">
        <v>2084727.882</v>
      </c>
      <c r="C1049" s="15">
        <v>1927379.165</v>
      </c>
      <c r="D1049" s="15">
        <v>1762415.34</v>
      </c>
      <c r="E1049" s="15">
        <v>1661043.0989999999</v>
      </c>
      <c r="F1049" s="15">
        <v>1485728.496</v>
      </c>
      <c r="G1049" s="15">
        <v>2421389.5329999998</v>
      </c>
      <c r="H1049" s="15">
        <v>1984611.054</v>
      </c>
      <c r="I1049" s="15">
        <v>2176161.6529999999</v>
      </c>
      <c r="J1049" s="15">
        <v>2759298.713</v>
      </c>
      <c r="R1049" s="18"/>
      <c r="T1049" s="19"/>
      <c r="U1049" s="19"/>
      <c r="V1049" s="19"/>
    </row>
    <row r="1050" spans="1:22" x14ac:dyDescent="0.3">
      <c r="A1050" s="14" t="s">
        <v>15</v>
      </c>
      <c r="B1050" s="15">
        <v>-622381.01300000004</v>
      </c>
      <c r="C1050" s="15">
        <v>-619524.07299999997</v>
      </c>
      <c r="D1050" s="15">
        <v>-576682.07200000004</v>
      </c>
      <c r="E1050" s="15">
        <v>-552754.02</v>
      </c>
      <c r="F1050" s="15">
        <v>-430443.86099999998</v>
      </c>
      <c r="G1050" s="15">
        <v>-767496.20900000003</v>
      </c>
      <c r="H1050" s="15">
        <v>-253459.663</v>
      </c>
      <c r="I1050" s="15">
        <v>-682225.88699999999</v>
      </c>
      <c r="J1050" s="15">
        <v>-781386.00800000003</v>
      </c>
      <c r="R1050" s="18"/>
      <c r="T1050" s="19"/>
      <c r="U1050" s="19"/>
      <c r="V1050" s="19"/>
    </row>
    <row r="1051" spans="1:22" x14ac:dyDescent="0.3">
      <c r="A1051" s="16" t="s">
        <v>16</v>
      </c>
      <c r="B1051" s="17">
        <v>1462346.8689999999</v>
      </c>
      <c r="C1051" s="17">
        <v>1307855.0919999999</v>
      </c>
      <c r="D1051" s="17">
        <v>1185733.2679999999</v>
      </c>
      <c r="E1051" s="17">
        <v>1108289.0789999999</v>
      </c>
      <c r="F1051" s="17">
        <v>1055284.635</v>
      </c>
      <c r="G1051" s="17">
        <v>1653893.324</v>
      </c>
      <c r="H1051" s="17">
        <v>1731151.3910000001</v>
      </c>
      <c r="I1051" s="17">
        <v>1493935.7660000001</v>
      </c>
      <c r="J1051" s="17">
        <v>1977912.7050000001</v>
      </c>
      <c r="R1051" s="18"/>
      <c r="T1051" s="19"/>
      <c r="U1051" s="19"/>
      <c r="V1051" s="19"/>
    </row>
    <row r="1052" spans="1:22" ht="12.75" customHeight="1" x14ac:dyDescent="0.3">
      <c r="A1052" s="6" t="s">
        <v>191</v>
      </c>
      <c r="B1052" s="10"/>
      <c r="C1052" s="10"/>
      <c r="D1052" s="10"/>
      <c r="E1052" s="10"/>
      <c r="F1052" s="10"/>
      <c r="G1052" s="10"/>
      <c r="H1052" s="10"/>
      <c r="I1052" s="10"/>
      <c r="J1052" s="10"/>
      <c r="R1052" s="3"/>
      <c r="T1052" s="19"/>
      <c r="U1052" s="19"/>
      <c r="V1052" s="19"/>
    </row>
    <row r="1053" spans="1:22" x14ac:dyDescent="0.3">
      <c r="A1053" s="11" t="s">
        <v>12</v>
      </c>
      <c r="B1053" s="12">
        <v>6014.9340000000002</v>
      </c>
      <c r="C1053" s="12">
        <v>52637.875</v>
      </c>
      <c r="D1053" s="12">
        <v>-5929.433</v>
      </c>
      <c r="E1053" s="12">
        <v>-25188.856</v>
      </c>
      <c r="F1053" s="12">
        <v>-57051.866999999998</v>
      </c>
      <c r="G1053" s="12">
        <v>-80997.422000000006</v>
      </c>
      <c r="H1053" s="12">
        <v>-44108.214999999997</v>
      </c>
      <c r="I1053" s="12">
        <v>-71236.656000000003</v>
      </c>
      <c r="J1053" s="12">
        <v>-102415.69100000001</v>
      </c>
      <c r="R1053" s="18"/>
      <c r="T1053" s="19"/>
      <c r="U1053" s="19"/>
      <c r="V1053" s="19"/>
    </row>
    <row r="1054" spans="1:22" x14ac:dyDescent="0.3">
      <c r="A1054" s="14" t="s">
        <v>13</v>
      </c>
      <c r="B1054" s="15">
        <v>137022.318</v>
      </c>
      <c r="C1054" s="15">
        <v>37426.764999999999</v>
      </c>
      <c r="D1054" s="15">
        <v>23634.918000000001</v>
      </c>
      <c r="E1054" s="15">
        <v>10680.898999999999</v>
      </c>
      <c r="F1054" s="15">
        <v>23717.690999999999</v>
      </c>
      <c r="G1054" s="15">
        <v>124543.90399999999</v>
      </c>
      <c r="H1054" s="15">
        <v>6026.1689999999999</v>
      </c>
      <c r="I1054" s="15">
        <v>17023.703000000001</v>
      </c>
      <c r="J1054" s="15">
        <v>130222.777</v>
      </c>
      <c r="R1054" s="18"/>
      <c r="T1054" s="19"/>
      <c r="U1054" s="19"/>
      <c r="V1054" s="19"/>
    </row>
    <row r="1055" spans="1:22" x14ac:dyDescent="0.3">
      <c r="A1055" s="14" t="s">
        <v>14</v>
      </c>
      <c r="B1055" s="15">
        <v>143037.25200000001</v>
      </c>
      <c r="C1055" s="15">
        <v>90064.639999999999</v>
      </c>
      <c r="D1055" s="15">
        <v>17705.485000000001</v>
      </c>
      <c r="E1055" s="15">
        <v>-14507.957</v>
      </c>
      <c r="F1055" s="15">
        <v>-33334.175999999999</v>
      </c>
      <c r="G1055" s="15">
        <v>43546.482000000004</v>
      </c>
      <c r="H1055" s="15">
        <v>-38082.046000000002</v>
      </c>
      <c r="I1055" s="15">
        <v>-54212.953000000001</v>
      </c>
      <c r="J1055" s="15">
        <v>27807.085999999999</v>
      </c>
      <c r="R1055" s="18"/>
      <c r="T1055" s="19"/>
      <c r="U1055" s="19"/>
      <c r="V1055" s="19"/>
    </row>
    <row r="1056" spans="1:22" x14ac:dyDescent="0.3">
      <c r="A1056" s="14" t="s">
        <v>15</v>
      </c>
      <c r="B1056" s="15">
        <v>-90399.376999999993</v>
      </c>
      <c r="C1056" s="15">
        <v>-95994.073000000004</v>
      </c>
      <c r="D1056" s="15">
        <v>-42894.341</v>
      </c>
      <c r="E1056" s="15">
        <v>-42543.91</v>
      </c>
      <c r="F1056" s="15">
        <v>-47663.245999999999</v>
      </c>
      <c r="G1056" s="15">
        <v>-87654.697</v>
      </c>
      <c r="H1056" s="15">
        <v>-33154.61</v>
      </c>
      <c r="I1056" s="15">
        <v>-48202.737999999998</v>
      </c>
      <c r="J1056" s="15">
        <v>-113849.315</v>
      </c>
      <c r="R1056" s="18"/>
      <c r="T1056" s="19"/>
      <c r="U1056" s="19"/>
      <c r="V1056" s="19"/>
    </row>
    <row r="1057" spans="1:22" x14ac:dyDescent="0.3">
      <c r="A1057" s="16" t="s">
        <v>16</v>
      </c>
      <c r="B1057" s="17">
        <v>52637.875</v>
      </c>
      <c r="C1057" s="17">
        <v>-5929.433</v>
      </c>
      <c r="D1057" s="17">
        <v>-25188.856</v>
      </c>
      <c r="E1057" s="17">
        <v>-57051.866999999998</v>
      </c>
      <c r="F1057" s="17">
        <v>-80997.422000000006</v>
      </c>
      <c r="G1057" s="17">
        <v>-44108.214999999997</v>
      </c>
      <c r="H1057" s="17">
        <v>-71236.656000000003</v>
      </c>
      <c r="I1057" s="17">
        <v>-102415.69100000001</v>
      </c>
      <c r="J1057" s="17">
        <v>-86042.229000000007</v>
      </c>
      <c r="R1057" s="18"/>
      <c r="T1057" s="19"/>
      <c r="U1057" s="19"/>
      <c r="V1057" s="19"/>
    </row>
    <row r="1058" spans="1:22" x14ac:dyDescent="0.3">
      <c r="A1058" s="20" t="s">
        <v>9</v>
      </c>
      <c r="B1058" s="21"/>
      <c r="C1058" s="21"/>
      <c r="D1058" s="21"/>
      <c r="E1058" s="21"/>
      <c r="F1058" s="21"/>
      <c r="G1058" s="21"/>
      <c r="H1058" s="21"/>
      <c r="I1058" s="21"/>
      <c r="J1058" s="21"/>
      <c r="R1058" s="3"/>
      <c r="T1058" s="19"/>
      <c r="U1058" s="19"/>
      <c r="V1058" s="19"/>
    </row>
    <row r="1059" spans="1:22" ht="12.75" customHeight="1" x14ac:dyDescent="0.3">
      <c r="A1059" s="6" t="s">
        <v>192</v>
      </c>
      <c r="B1059" s="10"/>
      <c r="C1059" s="10"/>
      <c r="D1059" s="10"/>
      <c r="E1059" s="10"/>
      <c r="F1059" s="10"/>
      <c r="G1059" s="10"/>
      <c r="H1059" s="10"/>
      <c r="I1059" s="10"/>
      <c r="J1059" s="10"/>
      <c r="R1059" s="3"/>
      <c r="T1059" s="19"/>
      <c r="U1059" s="19"/>
      <c r="V1059" s="19"/>
    </row>
    <row r="1060" spans="1:22" ht="12.75" customHeight="1" x14ac:dyDescent="0.3">
      <c r="A1060" s="6" t="s">
        <v>193</v>
      </c>
      <c r="B1060" s="10"/>
      <c r="C1060" s="10"/>
      <c r="D1060" s="10"/>
      <c r="E1060" s="10"/>
      <c r="F1060" s="10"/>
      <c r="G1060" s="10"/>
      <c r="H1060" s="10"/>
      <c r="I1060" s="10"/>
      <c r="J1060" s="10"/>
      <c r="R1060" s="3"/>
      <c r="T1060" s="19"/>
      <c r="U1060" s="19"/>
      <c r="V1060" s="19"/>
    </row>
    <row r="1061" spans="1:22" x14ac:dyDescent="0.3">
      <c r="A1061" s="11" t="s">
        <v>12</v>
      </c>
      <c r="B1061" s="12"/>
      <c r="C1061" s="12">
        <v>24603.204000000002</v>
      </c>
      <c r="D1061" s="12">
        <v>-11425.593999999999</v>
      </c>
      <c r="E1061" s="12">
        <v>-24333.580999999998</v>
      </c>
      <c r="F1061" s="12">
        <v>-56972.048999999999</v>
      </c>
      <c r="G1061" s="12">
        <v>-92274.547000000006</v>
      </c>
      <c r="H1061" s="12">
        <v>-56724.451000000001</v>
      </c>
      <c r="I1061" s="12">
        <v>-91612.407000000007</v>
      </c>
      <c r="J1061" s="12">
        <v>-119587.55899999999</v>
      </c>
      <c r="R1061" s="18"/>
      <c r="T1061" s="19"/>
      <c r="U1061" s="19"/>
      <c r="V1061" s="19"/>
    </row>
    <row r="1062" spans="1:22" x14ac:dyDescent="0.3">
      <c r="A1062" s="14" t="s">
        <v>13</v>
      </c>
      <c r="B1062" s="15">
        <v>89098.027000000002</v>
      </c>
      <c r="C1062" s="15">
        <v>18940.607</v>
      </c>
      <c r="D1062" s="15">
        <v>26975.079000000002</v>
      </c>
      <c r="E1062" s="15">
        <v>18980.88</v>
      </c>
      <c r="F1062" s="15">
        <v>7980.85</v>
      </c>
      <c r="G1062" s="15">
        <v>100458.07399999999</v>
      </c>
      <c r="H1062" s="15">
        <v>5971.9089999999997</v>
      </c>
      <c r="I1062" s="15">
        <v>5786.6869999999999</v>
      </c>
      <c r="J1062" s="15">
        <v>87344.668999999994</v>
      </c>
      <c r="R1062" s="18"/>
      <c r="T1062" s="19"/>
      <c r="U1062" s="19"/>
      <c r="V1062" s="19"/>
    </row>
    <row r="1063" spans="1:22" x14ac:dyDescent="0.3">
      <c r="A1063" s="14" t="s">
        <v>14</v>
      </c>
      <c r="B1063" s="15">
        <v>89098.027000000002</v>
      </c>
      <c r="C1063" s="15">
        <v>43543.811000000002</v>
      </c>
      <c r="D1063" s="15">
        <v>15549.485000000001</v>
      </c>
      <c r="E1063" s="15">
        <v>-5352.701</v>
      </c>
      <c r="F1063" s="15">
        <v>-48991.199000000001</v>
      </c>
      <c r="G1063" s="15">
        <v>8183.527</v>
      </c>
      <c r="H1063" s="15">
        <v>-50752.542000000001</v>
      </c>
      <c r="I1063" s="15">
        <v>-85825.72</v>
      </c>
      <c r="J1063" s="15">
        <v>-32242.89</v>
      </c>
      <c r="R1063" s="18"/>
      <c r="T1063" s="19"/>
      <c r="U1063" s="19"/>
      <c r="V1063" s="19"/>
    </row>
    <row r="1064" spans="1:22" x14ac:dyDescent="0.3">
      <c r="A1064" s="14" t="s">
        <v>15</v>
      </c>
      <c r="B1064" s="15">
        <v>-68870.126000000004</v>
      </c>
      <c r="C1064" s="15">
        <v>-54969.404999999999</v>
      </c>
      <c r="D1064" s="15">
        <v>-39883.065999999999</v>
      </c>
      <c r="E1064" s="15">
        <v>-51619.347999999998</v>
      </c>
      <c r="F1064" s="15">
        <v>-43283.347999999998</v>
      </c>
      <c r="G1064" s="15">
        <v>-64907.978000000003</v>
      </c>
      <c r="H1064" s="15">
        <v>-40859.864999999998</v>
      </c>
      <c r="I1064" s="15">
        <v>-33761.839</v>
      </c>
      <c r="J1064" s="15">
        <v>-48854.957000000002</v>
      </c>
      <c r="R1064" s="18"/>
      <c r="T1064" s="19"/>
      <c r="U1064" s="19"/>
      <c r="V1064" s="19"/>
    </row>
    <row r="1065" spans="1:22" x14ac:dyDescent="0.3">
      <c r="A1065" s="16" t="s">
        <v>16</v>
      </c>
      <c r="B1065" s="17">
        <v>20227.901000000002</v>
      </c>
      <c r="C1065" s="17">
        <v>-11425.593999999999</v>
      </c>
      <c r="D1065" s="17">
        <v>-24333.580999999998</v>
      </c>
      <c r="E1065" s="17">
        <v>-56972.048999999999</v>
      </c>
      <c r="F1065" s="17">
        <v>-92274.547000000006</v>
      </c>
      <c r="G1065" s="17">
        <v>-56724.451000000001</v>
      </c>
      <c r="H1065" s="17">
        <v>-91612.407000000007</v>
      </c>
      <c r="I1065" s="17">
        <v>-119587.55899999999</v>
      </c>
      <c r="J1065" s="17">
        <v>-81097.846999999994</v>
      </c>
      <c r="R1065" s="18"/>
      <c r="T1065" s="19"/>
      <c r="U1065" s="19"/>
      <c r="V1065" s="19"/>
    </row>
    <row r="1066" spans="1:22" ht="12.75" customHeight="1" x14ac:dyDescent="0.3">
      <c r="A1066" s="6" t="s">
        <v>194</v>
      </c>
      <c r="B1066" s="10"/>
      <c r="C1066" s="10"/>
      <c r="D1066" s="10"/>
      <c r="E1066" s="10"/>
      <c r="F1066" s="10"/>
      <c r="G1066" s="10"/>
      <c r="H1066" s="10"/>
      <c r="I1066" s="10"/>
      <c r="J1066" s="10"/>
      <c r="R1066" s="3"/>
      <c r="T1066" s="19"/>
      <c r="U1066" s="19"/>
      <c r="V1066" s="19"/>
    </row>
    <row r="1067" spans="1:22" x14ac:dyDescent="0.3">
      <c r="A1067" s="11" t="s">
        <v>12</v>
      </c>
      <c r="B1067" s="12">
        <v>7720.8</v>
      </c>
      <c r="C1067" s="12">
        <v>131375.50399999999</v>
      </c>
      <c r="D1067" s="12">
        <v>78114.137000000002</v>
      </c>
      <c r="E1067" s="12">
        <v>65291.663</v>
      </c>
      <c r="F1067" s="12">
        <v>40328.968000000001</v>
      </c>
      <c r="G1067" s="12">
        <v>34448.749000000003</v>
      </c>
      <c r="H1067" s="12">
        <v>79978.149000000005</v>
      </c>
      <c r="I1067" s="12">
        <v>58489.64</v>
      </c>
      <c r="J1067" s="12">
        <v>35216.036</v>
      </c>
      <c r="R1067" s="18"/>
      <c r="T1067" s="19"/>
      <c r="U1067" s="19"/>
      <c r="V1067" s="19"/>
    </row>
    <row r="1068" spans="1:22" x14ac:dyDescent="0.3">
      <c r="A1068" s="14" t="s">
        <v>13</v>
      </c>
      <c r="B1068" s="15">
        <v>206563.45199999999</v>
      </c>
      <c r="C1068" s="15">
        <v>44088.81</v>
      </c>
      <c r="D1068" s="15">
        <v>52454.716</v>
      </c>
      <c r="E1068" s="15">
        <v>73151.754000000001</v>
      </c>
      <c r="F1068" s="15">
        <v>47691.317999999999</v>
      </c>
      <c r="G1068" s="15">
        <v>142803.83199999999</v>
      </c>
      <c r="H1068" s="15">
        <v>42421.345999999998</v>
      </c>
      <c r="I1068" s="15">
        <v>40764.300999999999</v>
      </c>
      <c r="J1068" s="15">
        <v>166433.55799999999</v>
      </c>
      <c r="R1068" s="18"/>
      <c r="T1068" s="19"/>
      <c r="U1068" s="19"/>
      <c r="V1068" s="19"/>
    </row>
    <row r="1069" spans="1:22" x14ac:dyDescent="0.3">
      <c r="A1069" s="14" t="s">
        <v>14</v>
      </c>
      <c r="B1069" s="15">
        <v>214284.25200000001</v>
      </c>
      <c r="C1069" s="15">
        <v>175464.31400000001</v>
      </c>
      <c r="D1069" s="15">
        <v>130568.853</v>
      </c>
      <c r="E1069" s="15">
        <v>138443.41699999999</v>
      </c>
      <c r="F1069" s="15">
        <v>88020.285999999993</v>
      </c>
      <c r="G1069" s="15">
        <v>177252.58100000001</v>
      </c>
      <c r="H1069" s="15">
        <v>122399.495</v>
      </c>
      <c r="I1069" s="15">
        <v>99253.941000000006</v>
      </c>
      <c r="J1069" s="15">
        <v>201649.59400000001</v>
      </c>
      <c r="R1069" s="18"/>
      <c r="T1069" s="19"/>
      <c r="U1069" s="19"/>
      <c r="V1069" s="19"/>
    </row>
    <row r="1070" spans="1:22" x14ac:dyDescent="0.3">
      <c r="A1070" s="14" t="s">
        <v>15</v>
      </c>
      <c r="B1070" s="15">
        <v>-82909.024000000005</v>
      </c>
      <c r="C1070" s="15">
        <v>-97350.176999999996</v>
      </c>
      <c r="D1070" s="15">
        <v>-65277.19</v>
      </c>
      <c r="E1070" s="15">
        <v>-97729.142000000007</v>
      </c>
      <c r="F1070" s="15">
        <v>-53571.536999999997</v>
      </c>
      <c r="G1070" s="15">
        <v>-97274.432000000001</v>
      </c>
      <c r="H1070" s="15">
        <v>-63909.855000000003</v>
      </c>
      <c r="I1070" s="15">
        <v>-64037.904999999999</v>
      </c>
      <c r="J1070" s="15">
        <v>-81026.269</v>
      </c>
      <c r="R1070" s="18"/>
      <c r="T1070" s="19"/>
      <c r="U1070" s="19"/>
      <c r="V1070" s="19"/>
    </row>
    <row r="1071" spans="1:22" x14ac:dyDescent="0.3">
      <c r="A1071" s="16" t="s">
        <v>16</v>
      </c>
      <c r="B1071" s="17">
        <v>131375.228</v>
      </c>
      <c r="C1071" s="17">
        <v>78114.137000000002</v>
      </c>
      <c r="D1071" s="17">
        <v>65291.663</v>
      </c>
      <c r="E1071" s="17">
        <v>40714.275000000001</v>
      </c>
      <c r="F1071" s="17">
        <v>34448.749000000003</v>
      </c>
      <c r="G1071" s="17">
        <v>79978.149000000005</v>
      </c>
      <c r="H1071" s="17">
        <v>58489.64</v>
      </c>
      <c r="I1071" s="17">
        <v>35216.036</v>
      </c>
      <c r="J1071" s="17">
        <v>120623.325</v>
      </c>
      <c r="R1071" s="18"/>
      <c r="T1071" s="19"/>
      <c r="U1071" s="19"/>
      <c r="V1071" s="19"/>
    </row>
    <row r="1072" spans="1:22" ht="12.75" customHeight="1" x14ac:dyDescent="0.3">
      <c r="A1072" s="6" t="s">
        <v>195</v>
      </c>
      <c r="B1072" s="10"/>
      <c r="C1072" s="10"/>
      <c r="D1072" s="10"/>
      <c r="E1072" s="10"/>
      <c r="F1072" s="10"/>
      <c r="G1072" s="10"/>
      <c r="H1072" s="10"/>
      <c r="I1072" s="10"/>
      <c r="J1072" s="10"/>
      <c r="R1072" s="3"/>
      <c r="T1072" s="19"/>
      <c r="U1072" s="19"/>
      <c r="V1072" s="19"/>
    </row>
    <row r="1073" spans="1:22" x14ac:dyDescent="0.3">
      <c r="A1073" s="11" t="s">
        <v>12</v>
      </c>
      <c r="B1073" s="12"/>
      <c r="C1073" s="12">
        <v>7539.732</v>
      </c>
      <c r="D1073" s="12">
        <v>15386.093999999999</v>
      </c>
      <c r="E1073" s="12">
        <v>29772.286</v>
      </c>
      <c r="F1073" s="12">
        <v>-6665.2659999999996</v>
      </c>
      <c r="G1073" s="12">
        <v>-9027.1409999999996</v>
      </c>
      <c r="H1073" s="12">
        <v>-13038.49</v>
      </c>
      <c r="I1073" s="12">
        <v>-17091.071</v>
      </c>
      <c r="J1073" s="12">
        <v>-17091.071</v>
      </c>
      <c r="R1073" s="18"/>
      <c r="T1073" s="19"/>
      <c r="U1073" s="19"/>
      <c r="V1073" s="19"/>
    </row>
    <row r="1074" spans="1:22" x14ac:dyDescent="0.3">
      <c r="A1074" s="14" t="s">
        <v>13</v>
      </c>
      <c r="B1074" s="15">
        <v>101797.402</v>
      </c>
      <c r="C1074" s="15">
        <v>49229.881000000001</v>
      </c>
      <c r="D1074" s="15">
        <v>59788.661999999997</v>
      </c>
      <c r="E1074" s="15">
        <v>60190.267</v>
      </c>
      <c r="F1074" s="15">
        <v>58046.495999999999</v>
      </c>
      <c r="G1074" s="15">
        <v>41845.631999999998</v>
      </c>
      <c r="H1074" s="15">
        <v>70538.960000000006</v>
      </c>
      <c r="I1074" s="15"/>
      <c r="J1074" s="15">
        <v>58654.330999999998</v>
      </c>
      <c r="R1074" s="18"/>
      <c r="T1074" s="19"/>
      <c r="U1074" s="19"/>
      <c r="V1074" s="19"/>
    </row>
    <row r="1075" spans="1:22" x14ac:dyDescent="0.3">
      <c r="A1075" s="14" t="s">
        <v>14</v>
      </c>
      <c r="B1075" s="15">
        <v>101797.402</v>
      </c>
      <c r="C1075" s="15">
        <v>56769.612999999998</v>
      </c>
      <c r="D1075" s="15">
        <v>75174.755999999994</v>
      </c>
      <c r="E1075" s="15">
        <v>89962.553</v>
      </c>
      <c r="F1075" s="15">
        <v>51381.23</v>
      </c>
      <c r="G1075" s="15">
        <v>32818.491000000002</v>
      </c>
      <c r="H1075" s="15">
        <v>57500.47</v>
      </c>
      <c r="I1075" s="15">
        <v>-17091.071</v>
      </c>
      <c r="J1075" s="15">
        <v>41563.26</v>
      </c>
      <c r="R1075" s="18"/>
      <c r="T1075" s="19"/>
      <c r="U1075" s="19"/>
      <c r="V1075" s="19"/>
    </row>
    <row r="1076" spans="1:22" x14ac:dyDescent="0.3">
      <c r="A1076" s="14" t="s">
        <v>15</v>
      </c>
      <c r="B1076" s="15">
        <v>-94257.67</v>
      </c>
      <c r="C1076" s="15">
        <v>-41383.519</v>
      </c>
      <c r="D1076" s="15">
        <v>-45402.47</v>
      </c>
      <c r="E1076" s="15">
        <v>-96627.819000000003</v>
      </c>
      <c r="F1076" s="15">
        <v>-60408.370999999999</v>
      </c>
      <c r="G1076" s="15">
        <v>-45856.981</v>
      </c>
      <c r="H1076" s="15">
        <v>-74591.540999999997</v>
      </c>
      <c r="I1076" s="15"/>
      <c r="J1076" s="15">
        <v>-74347.923999999999</v>
      </c>
      <c r="R1076" s="18"/>
      <c r="T1076" s="19"/>
      <c r="U1076" s="19"/>
      <c r="V1076" s="19"/>
    </row>
    <row r="1077" spans="1:22" x14ac:dyDescent="0.3">
      <c r="A1077" s="16" t="s">
        <v>16</v>
      </c>
      <c r="B1077" s="17">
        <v>7539.732</v>
      </c>
      <c r="C1077" s="17">
        <v>15386.093999999999</v>
      </c>
      <c r="D1077" s="17">
        <v>29772.286</v>
      </c>
      <c r="E1077" s="17">
        <v>-6665.2659999999996</v>
      </c>
      <c r="F1077" s="17">
        <v>-9027.1409999999996</v>
      </c>
      <c r="G1077" s="17">
        <v>-13038.49</v>
      </c>
      <c r="H1077" s="17">
        <v>-17091.071</v>
      </c>
      <c r="I1077" s="17">
        <v>-17091.071</v>
      </c>
      <c r="J1077" s="17">
        <v>-32784.663999999997</v>
      </c>
      <c r="R1077" s="18"/>
      <c r="T1077" s="19"/>
      <c r="U1077" s="19"/>
      <c r="V1077" s="19"/>
    </row>
    <row r="1078" spans="1:22" ht="12.75" customHeight="1" x14ac:dyDescent="0.3">
      <c r="A1078" s="6" t="s">
        <v>196</v>
      </c>
      <c r="B1078" s="10"/>
      <c r="C1078" s="10"/>
      <c r="D1078" s="10"/>
      <c r="E1078" s="10"/>
      <c r="F1078" s="10"/>
      <c r="G1078" s="10"/>
      <c r="H1078" s="10"/>
      <c r="I1078" s="10"/>
      <c r="J1078" s="10"/>
      <c r="R1078" s="3"/>
      <c r="T1078" s="19"/>
      <c r="U1078" s="19"/>
      <c r="V1078" s="19"/>
    </row>
    <row r="1079" spans="1:22" x14ac:dyDescent="0.3">
      <c r="A1079" s="11" t="s">
        <v>12</v>
      </c>
      <c r="B1079" s="12"/>
      <c r="C1079" s="12">
        <v>85496.9</v>
      </c>
      <c r="D1079" s="12">
        <v>112234.212</v>
      </c>
      <c r="E1079" s="12">
        <v>112234.212</v>
      </c>
      <c r="F1079" s="12">
        <v>112883.027</v>
      </c>
      <c r="G1079" s="12">
        <v>113285.925</v>
      </c>
      <c r="H1079" s="12">
        <v>145248.12</v>
      </c>
      <c r="I1079" s="12">
        <v>148406.50700000001</v>
      </c>
      <c r="J1079" s="12">
        <v>149008.77600000001</v>
      </c>
      <c r="R1079" s="18"/>
      <c r="T1079" s="19"/>
      <c r="U1079" s="19"/>
      <c r="V1079" s="19"/>
    </row>
    <row r="1080" spans="1:22" x14ac:dyDescent="0.3">
      <c r="A1080" s="14" t="s">
        <v>13</v>
      </c>
      <c r="B1080" s="15">
        <v>85496.9</v>
      </c>
      <c r="C1080" s="15">
        <v>26737.458999999999</v>
      </c>
      <c r="D1080" s="15"/>
      <c r="E1080" s="15">
        <v>648.97299999999996</v>
      </c>
      <c r="F1080" s="15">
        <v>401.52100000000002</v>
      </c>
      <c r="G1080" s="15">
        <v>31962.303</v>
      </c>
      <c r="H1080" s="15">
        <v>3158.5079999999998</v>
      </c>
      <c r="I1080" s="15">
        <v>602.41700000000003</v>
      </c>
      <c r="J1080" s="15">
        <v>32139.384999999998</v>
      </c>
      <c r="R1080" s="18"/>
      <c r="T1080" s="19"/>
      <c r="U1080" s="19"/>
      <c r="V1080" s="19"/>
    </row>
    <row r="1081" spans="1:22" x14ac:dyDescent="0.3">
      <c r="A1081" s="14" t="s">
        <v>14</v>
      </c>
      <c r="B1081" s="15">
        <v>85496.9</v>
      </c>
      <c r="C1081" s="15">
        <v>112234.359</v>
      </c>
      <c r="D1081" s="15">
        <v>112234.212</v>
      </c>
      <c r="E1081" s="15">
        <v>112883.185</v>
      </c>
      <c r="F1081" s="15">
        <v>113284.548</v>
      </c>
      <c r="G1081" s="15">
        <v>145248.228</v>
      </c>
      <c r="H1081" s="15">
        <v>148406.628</v>
      </c>
      <c r="I1081" s="15">
        <v>149008.924</v>
      </c>
      <c r="J1081" s="15">
        <v>181148.16099999999</v>
      </c>
      <c r="R1081" s="18"/>
      <c r="T1081" s="19"/>
      <c r="U1081" s="19"/>
      <c r="V1081" s="19"/>
    </row>
    <row r="1082" spans="1:22" x14ac:dyDescent="0.3">
      <c r="A1082" s="14" t="s">
        <v>15</v>
      </c>
      <c r="B1082" s="15"/>
      <c r="C1082" s="15"/>
      <c r="D1082" s="15"/>
      <c r="E1082" s="15"/>
      <c r="F1082" s="15">
        <v>1.377</v>
      </c>
      <c r="G1082" s="15"/>
      <c r="H1082" s="15"/>
      <c r="I1082" s="15"/>
      <c r="J1082" s="15"/>
      <c r="R1082" s="18"/>
      <c r="T1082" s="19"/>
      <c r="U1082" s="19"/>
      <c r="V1082" s="19"/>
    </row>
    <row r="1083" spans="1:22" x14ac:dyDescent="0.3">
      <c r="A1083" s="16" t="s">
        <v>16</v>
      </c>
      <c r="B1083" s="17">
        <v>85496.9</v>
      </c>
      <c r="C1083" s="17">
        <v>112234.212</v>
      </c>
      <c r="D1083" s="17">
        <v>112234.212</v>
      </c>
      <c r="E1083" s="17">
        <v>112883.027</v>
      </c>
      <c r="F1083" s="17">
        <v>113285.925</v>
      </c>
      <c r="G1083" s="17">
        <v>145248.12</v>
      </c>
      <c r="H1083" s="17">
        <v>148406.50700000001</v>
      </c>
      <c r="I1083" s="17">
        <v>149008.77600000001</v>
      </c>
      <c r="J1083" s="17">
        <v>181148.02499999999</v>
      </c>
      <c r="R1083" s="18"/>
      <c r="T1083" s="19"/>
      <c r="U1083" s="19"/>
      <c r="V1083" s="19"/>
    </row>
    <row r="1084" spans="1:22" ht="12.75" customHeight="1" x14ac:dyDescent="0.3">
      <c r="A1084" s="6" t="s">
        <v>197</v>
      </c>
      <c r="B1084" s="10"/>
      <c r="C1084" s="10"/>
      <c r="D1084" s="10"/>
      <c r="E1084" s="10"/>
      <c r="F1084" s="10"/>
      <c r="G1084" s="10"/>
      <c r="H1084" s="10"/>
      <c r="I1084" s="10"/>
      <c r="J1084" s="10"/>
      <c r="R1084" s="3"/>
      <c r="T1084" s="19"/>
      <c r="U1084" s="19"/>
      <c r="V1084" s="19"/>
    </row>
    <row r="1085" spans="1:22" x14ac:dyDescent="0.3">
      <c r="A1085" s="11" t="s">
        <v>12</v>
      </c>
      <c r="B1085" s="12"/>
      <c r="C1085" s="12">
        <v>26519.794999999998</v>
      </c>
      <c r="D1085" s="12">
        <v>62449.148999999998</v>
      </c>
      <c r="E1085" s="12">
        <v>63432.451999999997</v>
      </c>
      <c r="F1085" s="12">
        <v>87112.835000000006</v>
      </c>
      <c r="G1085" s="12">
        <v>88934.131999999998</v>
      </c>
      <c r="H1085" s="12">
        <v>88934.131999999998</v>
      </c>
      <c r="I1085" s="12">
        <v>93957.959000000003</v>
      </c>
      <c r="J1085" s="12">
        <v>95067.137000000002</v>
      </c>
      <c r="R1085" s="18"/>
      <c r="T1085" s="19"/>
      <c r="U1085" s="19"/>
      <c r="V1085" s="19"/>
    </row>
    <row r="1086" spans="1:22" x14ac:dyDescent="0.3">
      <c r="A1086" s="14" t="s">
        <v>13</v>
      </c>
      <c r="B1086" s="15">
        <v>39497.491999999998</v>
      </c>
      <c r="C1086" s="15">
        <v>45070.692000000003</v>
      </c>
      <c r="D1086" s="15">
        <v>12974.864</v>
      </c>
      <c r="E1086" s="15">
        <v>35166.743000000002</v>
      </c>
      <c r="F1086" s="15">
        <v>11689.713</v>
      </c>
      <c r="G1086" s="15"/>
      <c r="H1086" s="15">
        <v>13100.567999999999</v>
      </c>
      <c r="I1086" s="15">
        <v>10570.191999999999</v>
      </c>
      <c r="J1086" s="15">
        <v>41495.656999999999</v>
      </c>
      <c r="R1086" s="18"/>
      <c r="T1086" s="19"/>
      <c r="U1086" s="19"/>
      <c r="V1086" s="19"/>
    </row>
    <row r="1087" spans="1:22" x14ac:dyDescent="0.3">
      <c r="A1087" s="14" t="s">
        <v>14</v>
      </c>
      <c r="B1087" s="15">
        <v>39497.491999999998</v>
      </c>
      <c r="C1087" s="15">
        <v>71590.486999999994</v>
      </c>
      <c r="D1087" s="15">
        <v>75424.013000000006</v>
      </c>
      <c r="E1087" s="15">
        <v>98599.195000000007</v>
      </c>
      <c r="F1087" s="15">
        <v>98802.547999999995</v>
      </c>
      <c r="G1087" s="15">
        <v>88934.131999999998</v>
      </c>
      <c r="H1087" s="15">
        <v>102034.7</v>
      </c>
      <c r="I1087" s="15">
        <v>104528.151</v>
      </c>
      <c r="J1087" s="15">
        <v>136562.79399999999</v>
      </c>
      <c r="R1087" s="18"/>
      <c r="T1087" s="19"/>
      <c r="U1087" s="19"/>
      <c r="V1087" s="19"/>
    </row>
    <row r="1088" spans="1:22" x14ac:dyDescent="0.3">
      <c r="A1088" s="14" t="s">
        <v>15</v>
      </c>
      <c r="B1088" s="15">
        <v>-12977.697</v>
      </c>
      <c r="C1088" s="15">
        <v>-9141.3379999999997</v>
      </c>
      <c r="D1088" s="15">
        <v>-11991.561</v>
      </c>
      <c r="E1088" s="15">
        <v>-11486.36</v>
      </c>
      <c r="F1088" s="15">
        <v>-9868.4159999999993</v>
      </c>
      <c r="G1088" s="15"/>
      <c r="H1088" s="15">
        <v>-8076.741</v>
      </c>
      <c r="I1088" s="15">
        <v>-9461.0139999999992</v>
      </c>
      <c r="J1088" s="15">
        <v>-12484.558000000001</v>
      </c>
      <c r="R1088" s="18"/>
      <c r="T1088" s="19"/>
      <c r="U1088" s="19"/>
      <c r="V1088" s="19"/>
    </row>
    <row r="1089" spans="1:22" x14ac:dyDescent="0.3">
      <c r="A1089" s="16" t="s">
        <v>16</v>
      </c>
      <c r="B1089" s="17">
        <v>26519.794999999998</v>
      </c>
      <c r="C1089" s="17">
        <v>62449.148999999998</v>
      </c>
      <c r="D1089" s="17">
        <v>63432.451999999997</v>
      </c>
      <c r="E1089" s="17">
        <v>87112.835000000006</v>
      </c>
      <c r="F1089" s="17">
        <v>88934.131999999998</v>
      </c>
      <c r="G1089" s="17">
        <v>88934.131999999998</v>
      </c>
      <c r="H1089" s="17">
        <v>93957.959000000003</v>
      </c>
      <c r="I1089" s="17">
        <v>95067.137000000002</v>
      </c>
      <c r="J1089" s="17">
        <v>124078.236</v>
      </c>
      <c r="R1089" s="18"/>
      <c r="T1089" s="19"/>
      <c r="U1089" s="19"/>
      <c r="V1089" s="19"/>
    </row>
    <row r="1090" spans="1:22" ht="12.75" customHeight="1" x14ac:dyDescent="0.3">
      <c r="A1090" s="6" t="s">
        <v>198</v>
      </c>
      <c r="B1090" s="10"/>
      <c r="C1090" s="10"/>
      <c r="D1090" s="10"/>
      <c r="E1090" s="10"/>
      <c r="F1090" s="10"/>
      <c r="G1090" s="10"/>
      <c r="H1090" s="10"/>
      <c r="I1090" s="10"/>
      <c r="J1090" s="10"/>
      <c r="R1090" s="3"/>
      <c r="T1090" s="19"/>
      <c r="U1090" s="19"/>
      <c r="V1090" s="19"/>
    </row>
    <row r="1091" spans="1:22" x14ac:dyDescent="0.3">
      <c r="A1091" s="11" t="s">
        <v>12</v>
      </c>
      <c r="B1091" s="12"/>
      <c r="C1091" s="12">
        <v>36886.250999999997</v>
      </c>
      <c r="D1091" s="12">
        <v>54327.572</v>
      </c>
      <c r="E1091" s="12">
        <v>89469.43</v>
      </c>
      <c r="F1091" s="12">
        <v>109189.236</v>
      </c>
      <c r="G1091" s="12">
        <v>116117.605</v>
      </c>
      <c r="H1091" s="12">
        <v>479226.11300000001</v>
      </c>
      <c r="I1091" s="12">
        <v>491942.81099999999</v>
      </c>
      <c r="J1091" s="12">
        <v>514542.28399999999</v>
      </c>
      <c r="R1091" s="18"/>
      <c r="T1091" s="19"/>
      <c r="U1091" s="19"/>
      <c r="V1091" s="19"/>
    </row>
    <row r="1092" spans="1:22" x14ac:dyDescent="0.3">
      <c r="A1092" s="14" t="s">
        <v>13</v>
      </c>
      <c r="B1092" s="15">
        <v>100410.966</v>
      </c>
      <c r="C1092" s="15">
        <v>54012.203000000001</v>
      </c>
      <c r="D1092" s="15">
        <v>87608.846999999994</v>
      </c>
      <c r="E1092" s="15">
        <v>71933.551000000007</v>
      </c>
      <c r="F1092" s="15">
        <v>55245.85</v>
      </c>
      <c r="G1092" s="15">
        <v>124915.266</v>
      </c>
      <c r="H1092" s="15">
        <v>67322.297000000006</v>
      </c>
      <c r="I1092" s="15">
        <v>78411.573000000004</v>
      </c>
      <c r="J1092" s="15">
        <v>92650.892000000007</v>
      </c>
      <c r="R1092" s="18"/>
      <c r="T1092" s="19"/>
      <c r="U1092" s="19"/>
      <c r="V1092" s="19"/>
    </row>
    <row r="1093" spans="1:22" x14ac:dyDescent="0.3">
      <c r="A1093" s="14" t="s">
        <v>14</v>
      </c>
      <c r="B1093" s="15">
        <v>100410.966</v>
      </c>
      <c r="C1093" s="15">
        <v>90898.453999999998</v>
      </c>
      <c r="D1093" s="15">
        <v>141936.41899999999</v>
      </c>
      <c r="E1093" s="15">
        <v>161402.981</v>
      </c>
      <c r="F1093" s="15">
        <v>164435.08600000001</v>
      </c>
      <c r="G1093" s="15">
        <v>241032.87100000001</v>
      </c>
      <c r="H1093" s="15">
        <v>546548.41</v>
      </c>
      <c r="I1093" s="15">
        <v>570354.38399999996</v>
      </c>
      <c r="J1093" s="15">
        <v>607193.17599999998</v>
      </c>
      <c r="R1093" s="18"/>
      <c r="T1093" s="19"/>
      <c r="U1093" s="19"/>
      <c r="V1093" s="19"/>
    </row>
    <row r="1094" spans="1:22" x14ac:dyDescent="0.3">
      <c r="A1094" s="14" t="s">
        <v>15</v>
      </c>
      <c r="B1094" s="15">
        <v>-63524.714999999997</v>
      </c>
      <c r="C1094" s="15">
        <v>-36570.881999999998</v>
      </c>
      <c r="D1094" s="15">
        <v>-52466.989000000001</v>
      </c>
      <c r="E1094" s="15">
        <v>-52213.745000000003</v>
      </c>
      <c r="F1094" s="15">
        <v>-48317.481</v>
      </c>
      <c r="G1094" s="15">
        <v>-85723.839999999997</v>
      </c>
      <c r="H1094" s="15">
        <v>-54605.599000000002</v>
      </c>
      <c r="I1094" s="15">
        <v>-55812.1</v>
      </c>
      <c r="J1094" s="15">
        <v>-52846.908000000003</v>
      </c>
      <c r="R1094" s="18"/>
      <c r="T1094" s="19"/>
      <c r="U1094" s="19"/>
      <c r="V1094" s="19"/>
    </row>
    <row r="1095" spans="1:22" x14ac:dyDescent="0.3">
      <c r="A1095" s="16" t="s">
        <v>16</v>
      </c>
      <c r="B1095" s="17">
        <v>36886.250999999997</v>
      </c>
      <c r="C1095" s="17">
        <v>54327.572</v>
      </c>
      <c r="D1095" s="17">
        <v>89469.43</v>
      </c>
      <c r="E1095" s="17">
        <v>109189.236</v>
      </c>
      <c r="F1095" s="17">
        <v>116117.605</v>
      </c>
      <c r="G1095" s="17">
        <v>155309.03099999999</v>
      </c>
      <c r="H1095" s="17">
        <v>491942.81099999999</v>
      </c>
      <c r="I1095" s="17">
        <v>514542.28399999999</v>
      </c>
      <c r="J1095" s="17">
        <v>554346.26800000004</v>
      </c>
      <c r="R1095" s="18"/>
      <c r="T1095" s="19"/>
      <c r="U1095" s="19"/>
      <c r="V1095" s="19"/>
    </row>
    <row r="1096" spans="1:22" ht="12.75" customHeight="1" x14ac:dyDescent="0.3">
      <c r="A1096" s="6" t="s">
        <v>199</v>
      </c>
      <c r="B1096" s="10"/>
      <c r="C1096" s="10"/>
      <c r="D1096" s="10"/>
      <c r="E1096" s="10"/>
      <c r="F1096" s="10"/>
      <c r="G1096" s="10"/>
      <c r="H1096" s="10"/>
      <c r="I1096" s="10"/>
      <c r="J1096" s="10"/>
      <c r="R1096" s="3"/>
      <c r="T1096" s="19"/>
      <c r="U1096" s="19"/>
      <c r="V1096" s="19"/>
    </row>
    <row r="1097" spans="1:22" x14ac:dyDescent="0.3">
      <c r="A1097" s="11" t="s">
        <v>12</v>
      </c>
      <c r="B1097" s="12">
        <v>-5776.5619999999999</v>
      </c>
      <c r="C1097" s="12">
        <v>5634.1559999999999</v>
      </c>
      <c r="D1097" s="12">
        <v>-2000.502</v>
      </c>
      <c r="E1097" s="12">
        <v>-9165.4060000000009</v>
      </c>
      <c r="F1097" s="12">
        <v>-15447.138999999999</v>
      </c>
      <c r="G1097" s="12">
        <v>-21210.984</v>
      </c>
      <c r="H1097" s="12">
        <v>-18053.092000000001</v>
      </c>
      <c r="I1097" s="12">
        <v>-23923.003000000001</v>
      </c>
      <c r="J1097" s="12">
        <v>-28515.89</v>
      </c>
      <c r="R1097" s="18"/>
      <c r="T1097" s="19"/>
      <c r="U1097" s="19"/>
      <c r="V1097" s="19"/>
    </row>
    <row r="1098" spans="1:22" x14ac:dyDescent="0.3">
      <c r="A1098" s="14" t="s">
        <v>13</v>
      </c>
      <c r="B1098" s="15">
        <v>16357.825999999999</v>
      </c>
      <c r="C1098" s="15">
        <v>249.59399999999999</v>
      </c>
      <c r="D1098" s="15">
        <v>1093.318</v>
      </c>
      <c r="E1098" s="15">
        <v>1297.989</v>
      </c>
      <c r="F1098" s="15">
        <v>1539.53</v>
      </c>
      <c r="G1098" s="15">
        <v>11542.574000000001</v>
      </c>
      <c r="H1098" s="15">
        <v>1510.6579999999999</v>
      </c>
      <c r="I1098" s="15">
        <v>2381.4609999999998</v>
      </c>
      <c r="J1098" s="15">
        <v>10778.415999999999</v>
      </c>
      <c r="R1098" s="18"/>
      <c r="T1098" s="19"/>
      <c r="U1098" s="19"/>
      <c r="V1098" s="19"/>
    </row>
    <row r="1099" spans="1:22" x14ac:dyDescent="0.3">
      <c r="A1099" s="14" t="s">
        <v>14</v>
      </c>
      <c r="B1099" s="15">
        <v>10581.263999999999</v>
      </c>
      <c r="C1099" s="15">
        <v>5883.75</v>
      </c>
      <c r="D1099" s="15">
        <v>-907.18399999999997</v>
      </c>
      <c r="E1099" s="15">
        <v>-7867.4170000000004</v>
      </c>
      <c r="F1099" s="15">
        <v>-13907.609</v>
      </c>
      <c r="G1099" s="15">
        <v>-9668.41</v>
      </c>
      <c r="H1099" s="15">
        <v>-16542.434000000001</v>
      </c>
      <c r="I1099" s="15">
        <v>-21541.542000000001</v>
      </c>
      <c r="J1099" s="15">
        <v>-17737.473999999998</v>
      </c>
      <c r="R1099" s="18"/>
      <c r="T1099" s="19"/>
      <c r="U1099" s="19"/>
      <c r="V1099" s="19"/>
    </row>
    <row r="1100" spans="1:22" x14ac:dyDescent="0.3">
      <c r="A1100" s="14" t="s">
        <v>15</v>
      </c>
      <c r="B1100" s="15">
        <v>-11628.663</v>
      </c>
      <c r="C1100" s="15">
        <v>-7884.2520000000004</v>
      </c>
      <c r="D1100" s="15">
        <v>-8258.2219999999998</v>
      </c>
      <c r="E1100" s="15">
        <v>-7579.7219999999998</v>
      </c>
      <c r="F1100" s="15">
        <v>-7303.375</v>
      </c>
      <c r="G1100" s="15">
        <v>-8384.6820000000007</v>
      </c>
      <c r="H1100" s="15">
        <v>-7380.5690000000004</v>
      </c>
      <c r="I1100" s="15">
        <v>-6974.348</v>
      </c>
      <c r="J1100" s="15">
        <v>-7155.0519999999997</v>
      </c>
      <c r="R1100" s="18"/>
      <c r="T1100" s="19"/>
      <c r="U1100" s="19"/>
      <c r="V1100" s="19"/>
    </row>
    <row r="1101" spans="1:22" x14ac:dyDescent="0.3">
      <c r="A1101" s="16" t="s">
        <v>16</v>
      </c>
      <c r="B1101" s="17">
        <v>-1047.3989999999999</v>
      </c>
      <c r="C1101" s="17">
        <v>-2000.502</v>
      </c>
      <c r="D1101" s="17">
        <v>-9165.4060000000009</v>
      </c>
      <c r="E1101" s="17">
        <v>-15447.138999999999</v>
      </c>
      <c r="F1101" s="17">
        <v>-21210.984</v>
      </c>
      <c r="G1101" s="17">
        <v>-18053.092000000001</v>
      </c>
      <c r="H1101" s="17">
        <v>-23923.003000000001</v>
      </c>
      <c r="I1101" s="17">
        <v>-28515.89</v>
      </c>
      <c r="J1101" s="17">
        <v>-24892.526000000002</v>
      </c>
      <c r="R1101" s="18"/>
      <c r="T1101" s="19"/>
      <c r="U1101" s="19"/>
      <c r="V1101" s="19"/>
    </row>
    <row r="1102" spans="1:22" ht="12.75" customHeight="1" x14ac:dyDescent="0.3">
      <c r="A1102" s="6" t="s">
        <v>200</v>
      </c>
      <c r="B1102" s="10"/>
      <c r="C1102" s="10"/>
      <c r="D1102" s="10"/>
      <c r="E1102" s="10"/>
      <c r="F1102" s="10"/>
      <c r="G1102" s="10"/>
      <c r="H1102" s="10"/>
      <c r="I1102" s="10"/>
      <c r="J1102" s="10"/>
      <c r="R1102" s="3"/>
      <c r="T1102" s="19"/>
      <c r="U1102" s="19"/>
      <c r="V1102" s="19"/>
    </row>
    <row r="1103" spans="1:22" x14ac:dyDescent="0.3">
      <c r="A1103" s="11" t="s">
        <v>12</v>
      </c>
      <c r="B1103" s="12">
        <v>3503.9409999999998</v>
      </c>
      <c r="C1103" s="12">
        <v>19889.553</v>
      </c>
      <c r="D1103" s="12">
        <v>19675.017</v>
      </c>
      <c r="E1103" s="12">
        <v>11046.885</v>
      </c>
      <c r="F1103" s="12">
        <v>11378.983</v>
      </c>
      <c r="G1103" s="12">
        <v>11978.075000000001</v>
      </c>
      <c r="H1103" s="12">
        <v>5312.6390000000001</v>
      </c>
      <c r="I1103" s="12">
        <v>4436.7719999999999</v>
      </c>
      <c r="J1103" s="12">
        <v>8842.7009999999991</v>
      </c>
      <c r="R1103" s="18"/>
      <c r="T1103" s="19"/>
      <c r="U1103" s="19"/>
      <c r="V1103" s="19"/>
    </row>
    <row r="1104" spans="1:22" x14ac:dyDescent="0.3">
      <c r="A1104" s="14" t="s">
        <v>13</v>
      </c>
      <c r="B1104" s="15">
        <v>29007.615000000002</v>
      </c>
      <c r="C1104" s="15">
        <v>9576.1689999999999</v>
      </c>
      <c r="D1104" s="15">
        <v>8523.1579999999994</v>
      </c>
      <c r="E1104" s="15">
        <v>10274.934999999999</v>
      </c>
      <c r="F1104" s="15">
        <v>8414.6790000000001</v>
      </c>
      <c r="G1104" s="15">
        <v>24361.262999999999</v>
      </c>
      <c r="H1104" s="15">
        <v>7088.732</v>
      </c>
      <c r="I1104" s="15">
        <v>11799.141</v>
      </c>
      <c r="J1104" s="15">
        <v>25535.366999999998</v>
      </c>
      <c r="R1104" s="18"/>
      <c r="T1104" s="19"/>
      <c r="U1104" s="19"/>
      <c r="V1104" s="19"/>
    </row>
    <row r="1105" spans="1:22" x14ac:dyDescent="0.3">
      <c r="A1105" s="14" t="s">
        <v>14</v>
      </c>
      <c r="B1105" s="15">
        <v>32511.556</v>
      </c>
      <c r="C1105" s="15">
        <v>29465.722000000002</v>
      </c>
      <c r="D1105" s="15">
        <v>28198.174999999999</v>
      </c>
      <c r="E1105" s="15">
        <v>21321.82</v>
      </c>
      <c r="F1105" s="15">
        <v>19793.662</v>
      </c>
      <c r="G1105" s="15">
        <v>36339.338000000003</v>
      </c>
      <c r="H1105" s="15">
        <v>12401.370999999999</v>
      </c>
      <c r="I1105" s="15">
        <v>16235.913</v>
      </c>
      <c r="J1105" s="15">
        <v>34378.067999999999</v>
      </c>
      <c r="R1105" s="18"/>
      <c r="T1105" s="19"/>
      <c r="U1105" s="19"/>
      <c r="V1105" s="19"/>
    </row>
    <row r="1106" spans="1:22" x14ac:dyDescent="0.3">
      <c r="A1106" s="14" t="s">
        <v>15</v>
      </c>
      <c r="B1106" s="15">
        <v>-11874.325999999999</v>
      </c>
      <c r="C1106" s="15">
        <v>-9790.7049999999999</v>
      </c>
      <c r="D1106" s="15">
        <v>-17151.29</v>
      </c>
      <c r="E1106" s="15">
        <v>-9942.8369999999995</v>
      </c>
      <c r="F1106" s="15">
        <v>-7815.5870000000004</v>
      </c>
      <c r="G1106" s="15">
        <v>-31026.699000000001</v>
      </c>
      <c r="H1106" s="15">
        <v>-7964.5990000000002</v>
      </c>
      <c r="I1106" s="15">
        <v>-7392.7169999999996</v>
      </c>
      <c r="J1106" s="15">
        <v>-24729.764999999999</v>
      </c>
      <c r="R1106" s="18"/>
      <c r="T1106" s="19"/>
      <c r="U1106" s="19"/>
      <c r="V1106" s="19"/>
    </row>
    <row r="1107" spans="1:22" x14ac:dyDescent="0.3">
      <c r="A1107" s="16" t="s">
        <v>16</v>
      </c>
      <c r="B1107" s="17">
        <v>20637.23</v>
      </c>
      <c r="C1107" s="17">
        <v>19675.017</v>
      </c>
      <c r="D1107" s="17">
        <v>11046.885</v>
      </c>
      <c r="E1107" s="17">
        <v>11378.983</v>
      </c>
      <c r="F1107" s="17">
        <v>11978.075000000001</v>
      </c>
      <c r="G1107" s="17">
        <v>5312.6390000000001</v>
      </c>
      <c r="H1107" s="17">
        <v>4436.7719999999999</v>
      </c>
      <c r="I1107" s="17">
        <v>8843.1959999999999</v>
      </c>
      <c r="J1107" s="17">
        <v>9648.3029999999999</v>
      </c>
      <c r="R1107" s="18"/>
      <c r="T1107" s="19"/>
      <c r="U1107" s="19"/>
      <c r="V1107" s="19"/>
    </row>
    <row r="1108" spans="1:22" ht="12.75" customHeight="1" x14ac:dyDescent="0.3">
      <c r="A1108" s="6" t="s">
        <v>201</v>
      </c>
      <c r="B1108" s="10"/>
      <c r="C1108" s="10"/>
      <c r="D1108" s="10"/>
      <c r="E1108" s="10"/>
      <c r="F1108" s="10"/>
      <c r="G1108" s="10"/>
      <c r="H1108" s="10"/>
      <c r="I1108" s="10"/>
      <c r="J1108" s="10"/>
      <c r="R1108" s="3"/>
      <c r="T1108" s="19"/>
      <c r="U1108" s="19"/>
      <c r="V1108" s="19"/>
    </row>
    <row r="1109" spans="1:22" x14ac:dyDescent="0.3">
      <c r="A1109" s="11" t="s">
        <v>12</v>
      </c>
      <c r="B1109" s="12"/>
      <c r="C1109" s="12">
        <v>8068.7539999999999</v>
      </c>
      <c r="D1109" s="12">
        <v>8429.6530000000002</v>
      </c>
      <c r="E1109" s="12">
        <v>4451.223</v>
      </c>
      <c r="F1109" s="12">
        <v>9577.1350000000002</v>
      </c>
      <c r="G1109" s="12">
        <v>-4366.2809999999999</v>
      </c>
      <c r="H1109" s="12">
        <v>-17974.510999999999</v>
      </c>
      <c r="I1109" s="12">
        <v>-25725.053</v>
      </c>
      <c r="J1109" s="12">
        <v>-24390.776999999998</v>
      </c>
      <c r="R1109" s="18"/>
      <c r="T1109" s="19"/>
      <c r="U1109" s="19"/>
      <c r="V1109" s="19"/>
    </row>
    <row r="1110" spans="1:22" x14ac:dyDescent="0.3">
      <c r="A1110" s="14" t="s">
        <v>13</v>
      </c>
      <c r="B1110" s="15">
        <v>16602.007000000001</v>
      </c>
      <c r="C1110" s="15">
        <v>8839.4680000000008</v>
      </c>
      <c r="D1110" s="15">
        <v>7135.9120000000003</v>
      </c>
      <c r="E1110" s="15">
        <v>13745.864</v>
      </c>
      <c r="F1110" s="15">
        <v>2919.5990000000002</v>
      </c>
      <c r="G1110" s="15">
        <v>4616.8209999999999</v>
      </c>
      <c r="H1110" s="15">
        <v>2544.2220000000002</v>
      </c>
      <c r="I1110" s="15">
        <v>13767.36</v>
      </c>
      <c r="J1110" s="15">
        <v>31960.560000000001</v>
      </c>
      <c r="R1110" s="18"/>
      <c r="T1110" s="19"/>
      <c r="U1110" s="19"/>
      <c r="V1110" s="19"/>
    </row>
    <row r="1111" spans="1:22" x14ac:dyDescent="0.3">
      <c r="A1111" s="14" t="s">
        <v>14</v>
      </c>
      <c r="B1111" s="15">
        <v>16602.007000000001</v>
      </c>
      <c r="C1111" s="15">
        <v>16908.222000000002</v>
      </c>
      <c r="D1111" s="15">
        <v>15565.565000000001</v>
      </c>
      <c r="E1111" s="15">
        <v>18197.087</v>
      </c>
      <c r="F1111" s="15">
        <v>12496.734</v>
      </c>
      <c r="G1111" s="15">
        <v>250.54</v>
      </c>
      <c r="H1111" s="15">
        <v>-15430.289000000001</v>
      </c>
      <c r="I1111" s="15">
        <v>-11957.692999999999</v>
      </c>
      <c r="J1111" s="15">
        <v>7569.7830000000004</v>
      </c>
      <c r="R1111" s="18"/>
      <c r="T1111" s="19"/>
      <c r="U1111" s="19"/>
      <c r="V1111" s="19"/>
    </row>
    <row r="1112" spans="1:22" x14ac:dyDescent="0.3">
      <c r="A1112" s="14" t="s">
        <v>15</v>
      </c>
      <c r="B1112" s="15">
        <v>-8533.2530000000006</v>
      </c>
      <c r="C1112" s="15">
        <v>-8478.5689999999995</v>
      </c>
      <c r="D1112" s="15">
        <v>-11114.342000000001</v>
      </c>
      <c r="E1112" s="15">
        <v>-8619.9519999999993</v>
      </c>
      <c r="F1112" s="15">
        <v>-16863.014999999999</v>
      </c>
      <c r="G1112" s="15">
        <v>-18225.050999999999</v>
      </c>
      <c r="H1112" s="15">
        <v>-10294.763999999999</v>
      </c>
      <c r="I1112" s="15">
        <v>-12433.084000000001</v>
      </c>
      <c r="J1112" s="15">
        <v>-15178.95</v>
      </c>
      <c r="R1112" s="18"/>
      <c r="T1112" s="19"/>
      <c r="U1112" s="19"/>
      <c r="V1112" s="19"/>
    </row>
    <row r="1113" spans="1:22" x14ac:dyDescent="0.3">
      <c r="A1113" s="16" t="s">
        <v>16</v>
      </c>
      <c r="B1113" s="17">
        <v>8068.7539999999999</v>
      </c>
      <c r="C1113" s="17">
        <v>8429.6530000000002</v>
      </c>
      <c r="D1113" s="17">
        <v>4451.223</v>
      </c>
      <c r="E1113" s="17">
        <v>9577.1350000000002</v>
      </c>
      <c r="F1113" s="17">
        <v>-4366.2809999999999</v>
      </c>
      <c r="G1113" s="17">
        <v>-17974.510999999999</v>
      </c>
      <c r="H1113" s="17">
        <v>-25725.053</v>
      </c>
      <c r="I1113" s="17">
        <v>-24390.776999999998</v>
      </c>
      <c r="J1113" s="17">
        <v>-7609.1670000000004</v>
      </c>
      <c r="R1113" s="18"/>
      <c r="T1113" s="19"/>
      <c r="U1113" s="19"/>
      <c r="V1113" s="19"/>
    </row>
    <row r="1114" spans="1:22" ht="12.75" customHeight="1" x14ac:dyDescent="0.3">
      <c r="A1114" s="6" t="s">
        <v>202</v>
      </c>
      <c r="B1114" s="10"/>
      <c r="C1114" s="10"/>
      <c r="D1114" s="10"/>
      <c r="E1114" s="10"/>
      <c r="F1114" s="10"/>
      <c r="G1114" s="10"/>
      <c r="H1114" s="10"/>
      <c r="I1114" s="10"/>
      <c r="J1114" s="10"/>
      <c r="R1114" s="3"/>
      <c r="T1114" s="19"/>
      <c r="U1114" s="19"/>
      <c r="V1114" s="19"/>
    </row>
    <row r="1115" spans="1:22" x14ac:dyDescent="0.3">
      <c r="A1115" s="11" t="s">
        <v>12</v>
      </c>
      <c r="B1115" s="12"/>
      <c r="C1115" s="12">
        <v>-5571.8280000000004</v>
      </c>
      <c r="D1115" s="12">
        <v>-18535.857</v>
      </c>
      <c r="E1115" s="12">
        <v>-23311.907999999999</v>
      </c>
      <c r="F1115" s="12">
        <v>-28693.422999999999</v>
      </c>
      <c r="G1115" s="12">
        <v>-34358.330999999998</v>
      </c>
      <c r="H1115" s="12">
        <v>-49064.862999999998</v>
      </c>
      <c r="I1115" s="12">
        <v>-10669.434999999999</v>
      </c>
      <c r="J1115" s="12">
        <v>-14347.215</v>
      </c>
      <c r="R1115" s="18"/>
      <c r="T1115" s="19"/>
      <c r="U1115" s="19"/>
      <c r="V1115" s="19"/>
    </row>
    <row r="1116" spans="1:22" x14ac:dyDescent="0.3">
      <c r="A1116" s="14" t="s">
        <v>13</v>
      </c>
      <c r="B1116" s="15">
        <v>1474.694</v>
      </c>
      <c r="C1116" s="15">
        <v>6334.3130000000001</v>
      </c>
      <c r="D1116" s="15">
        <v>2250.9780000000001</v>
      </c>
      <c r="E1116" s="15">
        <v>1512.299</v>
      </c>
      <c r="F1116" s="15">
        <v>2204.569</v>
      </c>
      <c r="G1116" s="15">
        <v>945.25800000000004</v>
      </c>
      <c r="H1116" s="15">
        <v>47247.911</v>
      </c>
      <c r="I1116" s="15">
        <v>2419.4029999999998</v>
      </c>
      <c r="J1116" s="15">
        <v>2782.665</v>
      </c>
      <c r="R1116" s="18"/>
      <c r="T1116" s="19"/>
      <c r="U1116" s="19"/>
      <c r="V1116" s="19"/>
    </row>
    <row r="1117" spans="1:22" x14ac:dyDescent="0.3">
      <c r="A1117" s="14" t="s">
        <v>14</v>
      </c>
      <c r="B1117" s="15">
        <v>1474.694</v>
      </c>
      <c r="C1117" s="15">
        <v>762.48500000000001</v>
      </c>
      <c r="D1117" s="15">
        <v>-16284.879000000001</v>
      </c>
      <c r="E1117" s="15">
        <v>-21799.609</v>
      </c>
      <c r="F1117" s="15">
        <v>-26488.853999999999</v>
      </c>
      <c r="G1117" s="15">
        <v>-33413.072999999997</v>
      </c>
      <c r="H1117" s="15">
        <v>-1816.952</v>
      </c>
      <c r="I1117" s="15">
        <v>-8250.0319999999992</v>
      </c>
      <c r="J1117" s="15">
        <v>-11564.55</v>
      </c>
      <c r="R1117" s="18"/>
      <c r="T1117" s="19"/>
      <c r="U1117" s="19"/>
      <c r="V1117" s="19"/>
    </row>
    <row r="1118" spans="1:22" x14ac:dyDescent="0.3">
      <c r="A1118" s="14" t="s">
        <v>15</v>
      </c>
      <c r="B1118" s="15">
        <v>-7046.5219999999999</v>
      </c>
      <c r="C1118" s="15">
        <v>-23070.042000000001</v>
      </c>
      <c r="D1118" s="15">
        <v>-7027.0290000000005</v>
      </c>
      <c r="E1118" s="15">
        <v>-6893.6419999999998</v>
      </c>
      <c r="F1118" s="15">
        <v>-7869.4769999999999</v>
      </c>
      <c r="G1118" s="15">
        <v>-15651.79</v>
      </c>
      <c r="H1118" s="15">
        <v>-8852.4830000000002</v>
      </c>
      <c r="I1118" s="15">
        <v>-6097.183</v>
      </c>
      <c r="J1118" s="15">
        <v>-15618.448</v>
      </c>
      <c r="R1118" s="18"/>
      <c r="T1118" s="19"/>
      <c r="U1118" s="19"/>
      <c r="V1118" s="19"/>
    </row>
    <row r="1119" spans="1:22" x14ac:dyDescent="0.3">
      <c r="A1119" s="16" t="s">
        <v>16</v>
      </c>
      <c r="B1119" s="17">
        <v>-5571.8280000000004</v>
      </c>
      <c r="C1119" s="17">
        <v>-22307.557000000001</v>
      </c>
      <c r="D1119" s="17">
        <v>-23311.907999999999</v>
      </c>
      <c r="E1119" s="17">
        <v>-28693.251</v>
      </c>
      <c r="F1119" s="17">
        <v>-34358.330999999998</v>
      </c>
      <c r="G1119" s="17">
        <v>-49064.862999999998</v>
      </c>
      <c r="H1119" s="17">
        <v>-10669.434999999999</v>
      </c>
      <c r="I1119" s="17">
        <v>-14347.215</v>
      </c>
      <c r="J1119" s="17">
        <v>-27182.998</v>
      </c>
      <c r="R1119" s="18"/>
      <c r="T1119" s="19"/>
      <c r="U1119" s="19"/>
      <c r="V1119" s="19"/>
    </row>
    <row r="1120" spans="1:22" ht="12.75" customHeight="1" x14ac:dyDescent="0.3">
      <c r="A1120" s="6" t="s">
        <v>203</v>
      </c>
      <c r="B1120" s="10"/>
      <c r="C1120" s="10"/>
      <c r="D1120" s="10"/>
      <c r="E1120" s="10"/>
      <c r="F1120" s="10"/>
      <c r="G1120" s="10"/>
      <c r="H1120" s="10"/>
      <c r="I1120" s="10"/>
      <c r="J1120" s="10"/>
      <c r="R1120" s="3"/>
      <c r="T1120" s="19"/>
      <c r="U1120" s="19"/>
      <c r="V1120" s="19"/>
    </row>
    <row r="1121" spans="1:22" x14ac:dyDescent="0.3">
      <c r="A1121" s="11" t="s">
        <v>12</v>
      </c>
      <c r="B1121" s="12">
        <v>22360.749</v>
      </c>
      <c r="C1121" s="12">
        <v>36458.396999999997</v>
      </c>
      <c r="D1121" s="12">
        <v>40615.368000000002</v>
      </c>
      <c r="E1121" s="12">
        <v>53666.341</v>
      </c>
      <c r="F1121" s="12">
        <v>49417.913</v>
      </c>
      <c r="G1121" s="12">
        <v>42563.027999999998</v>
      </c>
      <c r="H1121" s="12">
        <v>57821.707999999999</v>
      </c>
      <c r="I1121" s="12">
        <v>73245.659</v>
      </c>
      <c r="J1121" s="12">
        <v>70411.505999999994</v>
      </c>
      <c r="R1121" s="18"/>
      <c r="T1121" s="19"/>
      <c r="U1121" s="19"/>
      <c r="V1121" s="19"/>
    </row>
    <row r="1122" spans="1:22" x14ac:dyDescent="0.3">
      <c r="A1122" s="14" t="s">
        <v>13</v>
      </c>
      <c r="B1122" s="15">
        <v>44000.285000000003</v>
      </c>
      <c r="C1122" s="15">
        <v>10349.814</v>
      </c>
      <c r="D1122" s="15">
        <v>20586.027999999998</v>
      </c>
      <c r="E1122" s="15">
        <v>2104.3229999999999</v>
      </c>
      <c r="F1122" s="15">
        <v>677.56399999999996</v>
      </c>
      <c r="G1122" s="15">
        <v>41709.498</v>
      </c>
      <c r="H1122" s="15">
        <v>22664.467000000001</v>
      </c>
      <c r="I1122" s="15">
        <v>2428.6880000000001</v>
      </c>
      <c r="J1122" s="15">
        <v>32830.803999999996</v>
      </c>
      <c r="R1122" s="18"/>
      <c r="T1122" s="19"/>
      <c r="U1122" s="19"/>
      <c r="V1122" s="19"/>
    </row>
    <row r="1123" spans="1:22" x14ac:dyDescent="0.3">
      <c r="A1123" s="14" t="s">
        <v>14</v>
      </c>
      <c r="B1123" s="15">
        <v>66361.034</v>
      </c>
      <c r="C1123" s="15">
        <v>46808.211000000003</v>
      </c>
      <c r="D1123" s="15">
        <v>61201.396000000001</v>
      </c>
      <c r="E1123" s="15">
        <v>55770.663999999997</v>
      </c>
      <c r="F1123" s="15">
        <v>50095.476999999999</v>
      </c>
      <c r="G1123" s="15">
        <v>84272.525999999998</v>
      </c>
      <c r="H1123" s="15">
        <v>80486.175000000003</v>
      </c>
      <c r="I1123" s="15">
        <v>75674.346999999994</v>
      </c>
      <c r="J1123" s="15">
        <v>103242.31</v>
      </c>
      <c r="R1123" s="18"/>
      <c r="T1123" s="19"/>
      <c r="U1123" s="19"/>
      <c r="V1123" s="19"/>
    </row>
    <row r="1124" spans="1:22" x14ac:dyDescent="0.3">
      <c r="A1124" s="14" t="s">
        <v>15</v>
      </c>
      <c r="B1124" s="15">
        <v>-24596.412</v>
      </c>
      <c r="C1124" s="15">
        <v>-6192.8429999999998</v>
      </c>
      <c r="D1124" s="15">
        <v>-7535.0550000000003</v>
      </c>
      <c r="E1124" s="15">
        <v>-6352.7510000000002</v>
      </c>
      <c r="F1124" s="15">
        <v>-7532.4489999999996</v>
      </c>
      <c r="G1124" s="15">
        <v>-26450.817999999999</v>
      </c>
      <c r="H1124" s="15">
        <v>-7240.5159999999996</v>
      </c>
      <c r="I1124" s="15">
        <v>-5262.8410000000003</v>
      </c>
      <c r="J1124" s="15">
        <v>-21832.448</v>
      </c>
      <c r="R1124" s="18"/>
      <c r="T1124" s="19"/>
      <c r="U1124" s="19"/>
      <c r="V1124" s="19"/>
    </row>
    <row r="1125" spans="1:22" x14ac:dyDescent="0.3">
      <c r="A1125" s="16" t="s">
        <v>16</v>
      </c>
      <c r="B1125" s="17">
        <v>41764.622000000003</v>
      </c>
      <c r="C1125" s="17">
        <v>40615.368000000002</v>
      </c>
      <c r="D1125" s="17">
        <v>53666.341</v>
      </c>
      <c r="E1125" s="17">
        <v>49417.913</v>
      </c>
      <c r="F1125" s="17">
        <v>42563.027999999998</v>
      </c>
      <c r="G1125" s="17">
        <v>57821.707999999999</v>
      </c>
      <c r="H1125" s="17">
        <v>73245.659</v>
      </c>
      <c r="I1125" s="17">
        <v>70411.505999999994</v>
      </c>
      <c r="J1125" s="17">
        <v>81409.861999999994</v>
      </c>
      <c r="R1125" s="18"/>
      <c r="T1125" s="19"/>
      <c r="U1125" s="19"/>
      <c r="V1125" s="19"/>
    </row>
    <row r="1126" spans="1:22" ht="12.75" customHeight="1" x14ac:dyDescent="0.3">
      <c r="A1126" s="6" t="s">
        <v>204</v>
      </c>
      <c r="B1126" s="10"/>
      <c r="C1126" s="10"/>
      <c r="D1126" s="10"/>
      <c r="E1126" s="10"/>
      <c r="F1126" s="10"/>
      <c r="G1126" s="10"/>
      <c r="H1126" s="10"/>
      <c r="I1126" s="10"/>
      <c r="J1126" s="10"/>
      <c r="R1126" s="3"/>
      <c r="T1126" s="19"/>
      <c r="U1126" s="19"/>
      <c r="V1126" s="19"/>
    </row>
    <row r="1127" spans="1:22" x14ac:dyDescent="0.3">
      <c r="A1127" s="11" t="s">
        <v>12</v>
      </c>
      <c r="B1127" s="12">
        <v>34764.879999999997</v>
      </c>
      <c r="C1127" s="12">
        <v>43913.379000000001</v>
      </c>
      <c r="D1127" s="12">
        <v>51784.682000000001</v>
      </c>
      <c r="E1127" s="12">
        <v>53160.192999999999</v>
      </c>
      <c r="F1127" s="12">
        <v>57525.945</v>
      </c>
      <c r="G1127" s="12">
        <v>63010.608</v>
      </c>
      <c r="H1127" s="12">
        <v>86324.900999999998</v>
      </c>
      <c r="I1127" s="12">
        <v>86430.263000000006</v>
      </c>
      <c r="J1127" s="12">
        <v>86689.959000000003</v>
      </c>
      <c r="R1127" s="18"/>
      <c r="T1127" s="19"/>
      <c r="U1127" s="19"/>
      <c r="V1127" s="19"/>
    </row>
    <row r="1128" spans="1:22" x14ac:dyDescent="0.3">
      <c r="A1128" s="14" t="s">
        <v>13</v>
      </c>
      <c r="B1128" s="15">
        <v>3626.0880000000002</v>
      </c>
      <c r="C1128" s="15">
        <v>6269.1480000000001</v>
      </c>
      <c r="D1128" s="15">
        <v>3827.06</v>
      </c>
      <c r="E1128" s="15">
        <v>4170.0870000000004</v>
      </c>
      <c r="F1128" s="15">
        <v>6589.2870000000003</v>
      </c>
      <c r="G1128" s="15">
        <v>24995.300999999999</v>
      </c>
      <c r="H1128" s="15">
        <v>3182.8960000000002</v>
      </c>
      <c r="I1128" s="15">
        <v>4047.5419999999999</v>
      </c>
      <c r="J1128" s="15">
        <v>28834.665000000001</v>
      </c>
      <c r="R1128" s="18"/>
      <c r="T1128" s="19"/>
      <c r="U1128" s="19"/>
      <c r="V1128" s="19"/>
    </row>
    <row r="1129" spans="1:22" x14ac:dyDescent="0.3">
      <c r="A1129" s="14" t="s">
        <v>14</v>
      </c>
      <c r="B1129" s="15">
        <v>38390.968000000001</v>
      </c>
      <c r="C1129" s="15">
        <v>50182.527000000002</v>
      </c>
      <c r="D1129" s="15">
        <v>55611.741999999998</v>
      </c>
      <c r="E1129" s="15">
        <v>57330.28</v>
      </c>
      <c r="F1129" s="15">
        <v>64115.232000000004</v>
      </c>
      <c r="G1129" s="15">
        <v>88005.909</v>
      </c>
      <c r="H1129" s="15">
        <v>89507.797000000006</v>
      </c>
      <c r="I1129" s="15">
        <v>90477.804999999993</v>
      </c>
      <c r="J1129" s="15">
        <v>115524.624</v>
      </c>
      <c r="R1129" s="18"/>
      <c r="T1129" s="19"/>
      <c r="U1129" s="19"/>
      <c r="V1129" s="19"/>
    </row>
    <row r="1130" spans="1:22" x14ac:dyDescent="0.3">
      <c r="A1130" s="14" t="s">
        <v>15</v>
      </c>
      <c r="B1130" s="15">
        <v>5522.4110000000001</v>
      </c>
      <c r="C1130" s="15">
        <v>1602.155</v>
      </c>
      <c r="D1130" s="15">
        <v>-2451.549</v>
      </c>
      <c r="E1130" s="15">
        <v>195.66499999999999</v>
      </c>
      <c r="F1130" s="15">
        <v>-1104.624</v>
      </c>
      <c r="G1130" s="15">
        <v>-1681.008</v>
      </c>
      <c r="H1130" s="15">
        <v>-3077.5340000000001</v>
      </c>
      <c r="I1130" s="15">
        <v>-3787.846</v>
      </c>
      <c r="J1130" s="15">
        <v>-2990.4589999999998</v>
      </c>
      <c r="R1130" s="18"/>
      <c r="T1130" s="19"/>
      <c r="U1130" s="19"/>
      <c r="V1130" s="19"/>
    </row>
    <row r="1131" spans="1:22" x14ac:dyDescent="0.3">
      <c r="A1131" s="16" t="s">
        <v>16</v>
      </c>
      <c r="B1131" s="17">
        <v>43913.379000000001</v>
      </c>
      <c r="C1131" s="17">
        <v>51784.682000000001</v>
      </c>
      <c r="D1131" s="17">
        <v>53160.192999999999</v>
      </c>
      <c r="E1131" s="17">
        <v>57525.945</v>
      </c>
      <c r="F1131" s="17">
        <v>63010.608</v>
      </c>
      <c r="G1131" s="17">
        <v>86324.900999999998</v>
      </c>
      <c r="H1131" s="17">
        <v>86430.263000000006</v>
      </c>
      <c r="I1131" s="17">
        <v>86689.959000000003</v>
      </c>
      <c r="J1131" s="17">
        <v>112534.16499999999</v>
      </c>
      <c r="R1131" s="18"/>
      <c r="T1131" s="19"/>
      <c r="U1131" s="19"/>
      <c r="V1131" s="19"/>
    </row>
    <row r="1132" spans="1:22" ht="12.75" customHeight="1" x14ac:dyDescent="0.3">
      <c r="A1132" s="6" t="s">
        <v>205</v>
      </c>
      <c r="B1132" s="10"/>
      <c r="C1132" s="10"/>
      <c r="D1132" s="10"/>
      <c r="E1132" s="10"/>
      <c r="F1132" s="10"/>
      <c r="G1132" s="10"/>
      <c r="H1132" s="10"/>
      <c r="I1132" s="10"/>
      <c r="J1132" s="10"/>
      <c r="R1132" s="3"/>
      <c r="T1132" s="19"/>
      <c r="U1132" s="19"/>
      <c r="V1132" s="19"/>
    </row>
    <row r="1133" spans="1:22" x14ac:dyDescent="0.3">
      <c r="A1133" s="11" t="s">
        <v>12</v>
      </c>
      <c r="B1133" s="12">
        <v>5523.9610000000002</v>
      </c>
      <c r="C1133" s="12">
        <v>23830.605</v>
      </c>
      <c r="D1133" s="12">
        <v>33089.828999999998</v>
      </c>
      <c r="E1133" s="12">
        <v>39814.49</v>
      </c>
      <c r="F1133" s="12">
        <v>46630.942000000003</v>
      </c>
      <c r="G1133" s="12">
        <v>52356.305999999997</v>
      </c>
      <c r="H1133" s="12">
        <v>77770.024999999994</v>
      </c>
      <c r="I1133" s="12">
        <v>84536.851999999999</v>
      </c>
      <c r="J1133" s="12">
        <v>98270.153999999995</v>
      </c>
      <c r="R1133" s="18"/>
      <c r="T1133" s="19"/>
      <c r="U1133" s="19"/>
      <c r="V1133" s="19"/>
    </row>
    <row r="1134" spans="1:22" x14ac:dyDescent="0.3">
      <c r="A1134" s="14" t="s">
        <v>13</v>
      </c>
      <c r="B1134" s="15">
        <v>49945.909</v>
      </c>
      <c r="C1134" s="15">
        <v>18213.724999999999</v>
      </c>
      <c r="D1134" s="15">
        <v>11211.743</v>
      </c>
      <c r="E1134" s="15">
        <v>9775.3209999999999</v>
      </c>
      <c r="F1134" s="15">
        <v>13905.504000000001</v>
      </c>
      <c r="G1134" s="15">
        <v>43599.711000000003</v>
      </c>
      <c r="H1134" s="15">
        <v>11222.373</v>
      </c>
      <c r="I1134" s="15">
        <v>20916.429</v>
      </c>
      <c r="J1134" s="15">
        <v>38706.798999999999</v>
      </c>
      <c r="R1134" s="18"/>
      <c r="T1134" s="19"/>
      <c r="U1134" s="19"/>
      <c r="V1134" s="19"/>
    </row>
    <row r="1135" spans="1:22" x14ac:dyDescent="0.3">
      <c r="A1135" s="14" t="s">
        <v>14</v>
      </c>
      <c r="B1135" s="15">
        <v>55469.87</v>
      </c>
      <c r="C1135" s="15">
        <v>42044.33</v>
      </c>
      <c r="D1135" s="15">
        <v>44301.572</v>
      </c>
      <c r="E1135" s="15">
        <v>49589.811000000002</v>
      </c>
      <c r="F1135" s="15">
        <v>60536.446000000004</v>
      </c>
      <c r="G1135" s="15">
        <v>95956.017000000007</v>
      </c>
      <c r="H1135" s="15">
        <v>88992.398000000001</v>
      </c>
      <c r="I1135" s="15">
        <v>105453.281</v>
      </c>
      <c r="J1135" s="15">
        <v>136976.95300000001</v>
      </c>
      <c r="R1135" s="18"/>
      <c r="T1135" s="19"/>
      <c r="U1135" s="19"/>
      <c r="V1135" s="19"/>
    </row>
    <row r="1136" spans="1:22" x14ac:dyDescent="0.3">
      <c r="A1136" s="14" t="s">
        <v>15</v>
      </c>
      <c r="B1136" s="15">
        <v>-31639.264999999999</v>
      </c>
      <c r="C1136" s="15">
        <v>-8954.5010000000002</v>
      </c>
      <c r="D1136" s="15">
        <v>-4487.0820000000003</v>
      </c>
      <c r="E1136" s="15">
        <v>-2958.8690000000001</v>
      </c>
      <c r="F1136" s="15">
        <v>-8180.14</v>
      </c>
      <c r="G1136" s="15">
        <v>-18185.991999999998</v>
      </c>
      <c r="H1136" s="15">
        <v>-4455.5460000000003</v>
      </c>
      <c r="I1136" s="15">
        <v>-7183.1270000000004</v>
      </c>
      <c r="J1136" s="15">
        <v>-15431.717000000001</v>
      </c>
      <c r="R1136" s="18"/>
      <c r="T1136" s="19"/>
      <c r="U1136" s="19"/>
      <c r="V1136" s="19"/>
    </row>
    <row r="1137" spans="1:22" x14ac:dyDescent="0.3">
      <c r="A1137" s="16" t="s">
        <v>16</v>
      </c>
      <c r="B1137" s="17">
        <v>23830.605</v>
      </c>
      <c r="C1137" s="17">
        <v>33089.828999999998</v>
      </c>
      <c r="D1137" s="17">
        <v>39814.49</v>
      </c>
      <c r="E1137" s="17">
        <v>46630.942000000003</v>
      </c>
      <c r="F1137" s="17">
        <v>52356.305999999997</v>
      </c>
      <c r="G1137" s="17">
        <v>77770.024999999994</v>
      </c>
      <c r="H1137" s="17">
        <v>84536.851999999999</v>
      </c>
      <c r="I1137" s="17">
        <v>98270.153999999995</v>
      </c>
      <c r="J1137" s="17">
        <v>121545.236</v>
      </c>
      <c r="R1137" s="18"/>
      <c r="T1137" s="19"/>
      <c r="U1137" s="19"/>
      <c r="V1137" s="19"/>
    </row>
    <row r="1138" spans="1:22" ht="12.75" customHeight="1" x14ac:dyDescent="0.3">
      <c r="A1138" s="6" t="s">
        <v>206</v>
      </c>
      <c r="B1138" s="10"/>
      <c r="C1138" s="10"/>
      <c r="D1138" s="10"/>
      <c r="E1138" s="10"/>
      <c r="F1138" s="10"/>
      <c r="G1138" s="10"/>
      <c r="H1138" s="10"/>
      <c r="I1138" s="10"/>
      <c r="J1138" s="10"/>
      <c r="R1138" s="3"/>
      <c r="T1138" s="19"/>
      <c r="U1138" s="19"/>
      <c r="V1138" s="19"/>
    </row>
    <row r="1139" spans="1:22" x14ac:dyDescent="0.3">
      <c r="A1139" s="11" t="s">
        <v>12</v>
      </c>
      <c r="B1139" s="12"/>
      <c r="C1139" s="12">
        <v>43932.794999999998</v>
      </c>
      <c r="D1139" s="12">
        <v>30255.280999999999</v>
      </c>
      <c r="E1139" s="12">
        <v>39090.999000000003</v>
      </c>
      <c r="F1139" s="12">
        <v>39177.601000000002</v>
      </c>
      <c r="G1139" s="12">
        <v>43920.911999999997</v>
      </c>
      <c r="H1139" s="12">
        <v>83535.070000000007</v>
      </c>
      <c r="I1139" s="12">
        <v>87849.078999999998</v>
      </c>
      <c r="J1139" s="12">
        <v>105248.645</v>
      </c>
      <c r="R1139" s="18"/>
      <c r="T1139" s="19"/>
      <c r="U1139" s="19"/>
      <c r="V1139" s="19"/>
    </row>
    <row r="1140" spans="1:22" x14ac:dyDescent="0.3">
      <c r="A1140" s="14" t="s">
        <v>13</v>
      </c>
      <c r="B1140" s="15">
        <v>76054.468999999997</v>
      </c>
      <c r="C1140" s="15">
        <v>4951.8379999999997</v>
      </c>
      <c r="D1140" s="15">
        <v>16349.303</v>
      </c>
      <c r="E1140" s="15">
        <v>86.602000000000004</v>
      </c>
      <c r="F1140" s="15">
        <v>25072.637999999999</v>
      </c>
      <c r="G1140" s="15">
        <v>70940.081000000006</v>
      </c>
      <c r="H1140" s="15">
        <v>34942.061000000002</v>
      </c>
      <c r="I1140" s="15">
        <v>37315.491000000002</v>
      </c>
      <c r="J1140" s="15">
        <v>50064.239000000001</v>
      </c>
      <c r="R1140" s="18"/>
      <c r="T1140" s="19"/>
      <c r="U1140" s="19"/>
      <c r="V1140" s="19"/>
    </row>
    <row r="1141" spans="1:22" x14ac:dyDescent="0.3">
      <c r="A1141" s="14" t="s">
        <v>14</v>
      </c>
      <c r="B1141" s="15">
        <v>76054.468999999997</v>
      </c>
      <c r="C1141" s="15">
        <v>48884.633000000002</v>
      </c>
      <c r="D1141" s="15">
        <v>46604.584000000003</v>
      </c>
      <c r="E1141" s="15">
        <v>39177.601000000002</v>
      </c>
      <c r="F1141" s="15">
        <v>64250.239000000001</v>
      </c>
      <c r="G1141" s="15">
        <v>114860.993</v>
      </c>
      <c r="H1141" s="15">
        <v>118477.13099999999</v>
      </c>
      <c r="I1141" s="15">
        <v>125164.57</v>
      </c>
      <c r="J1141" s="15">
        <v>155312.88399999999</v>
      </c>
      <c r="R1141" s="18"/>
      <c r="T1141" s="19"/>
      <c r="U1141" s="19"/>
      <c r="V1141" s="19"/>
    </row>
    <row r="1142" spans="1:22" x14ac:dyDescent="0.3">
      <c r="A1142" s="14" t="s">
        <v>15</v>
      </c>
      <c r="B1142" s="15">
        <v>-32121.673999999999</v>
      </c>
      <c r="C1142" s="15">
        <v>-18629.351999999999</v>
      </c>
      <c r="D1142" s="15">
        <v>-7513.585</v>
      </c>
      <c r="E1142" s="15"/>
      <c r="F1142" s="15">
        <v>-20329.327000000001</v>
      </c>
      <c r="G1142" s="15">
        <v>-31325.922999999999</v>
      </c>
      <c r="H1142" s="15">
        <v>-30628.052</v>
      </c>
      <c r="I1142" s="15">
        <v>-19915.924999999999</v>
      </c>
      <c r="J1142" s="15">
        <v>-14498.156000000001</v>
      </c>
      <c r="R1142" s="18"/>
      <c r="T1142" s="19"/>
      <c r="U1142" s="19"/>
      <c r="V1142" s="19"/>
    </row>
    <row r="1143" spans="1:22" x14ac:dyDescent="0.3">
      <c r="A1143" s="16" t="s">
        <v>16</v>
      </c>
      <c r="B1143" s="17">
        <v>43932.794999999998</v>
      </c>
      <c r="C1143" s="17">
        <v>30255.280999999999</v>
      </c>
      <c r="D1143" s="17">
        <v>39090.999000000003</v>
      </c>
      <c r="E1143" s="17">
        <v>39177.601000000002</v>
      </c>
      <c r="F1143" s="17">
        <v>43920.911999999997</v>
      </c>
      <c r="G1143" s="17">
        <v>83535.070000000007</v>
      </c>
      <c r="H1143" s="17">
        <v>87849.078999999998</v>
      </c>
      <c r="I1143" s="17">
        <v>105248.645</v>
      </c>
      <c r="J1143" s="17">
        <v>140814.728</v>
      </c>
      <c r="R1143" s="18"/>
      <c r="T1143" s="19"/>
      <c r="U1143" s="19"/>
      <c r="V1143" s="19"/>
    </row>
    <row r="1144" spans="1:22" ht="12.75" customHeight="1" x14ac:dyDescent="0.3">
      <c r="A1144" s="6" t="s">
        <v>207</v>
      </c>
      <c r="B1144" s="10"/>
      <c r="C1144" s="10"/>
      <c r="D1144" s="10"/>
      <c r="E1144" s="10"/>
      <c r="F1144" s="10"/>
      <c r="G1144" s="10"/>
      <c r="H1144" s="10"/>
      <c r="I1144" s="10"/>
      <c r="J1144" s="10"/>
      <c r="R1144" s="3"/>
      <c r="T1144" s="19"/>
      <c r="U1144" s="19"/>
      <c r="V1144" s="19"/>
    </row>
    <row r="1145" spans="1:22" x14ac:dyDescent="0.3">
      <c r="A1145" s="11" t="s">
        <v>12</v>
      </c>
      <c r="B1145" s="12">
        <v>36226.720999999998</v>
      </c>
      <c r="C1145" s="12">
        <v>33408.478000000003</v>
      </c>
      <c r="D1145" s="12">
        <v>35408.478000000003</v>
      </c>
      <c r="E1145" s="12">
        <v>27949.867999999999</v>
      </c>
      <c r="F1145" s="12">
        <v>26881.49</v>
      </c>
      <c r="G1145" s="12">
        <v>25961.215</v>
      </c>
      <c r="H1145" s="12">
        <v>18598.669999999998</v>
      </c>
      <c r="I1145" s="12">
        <v>17289.631000000001</v>
      </c>
      <c r="J1145" s="12">
        <v>9586.9</v>
      </c>
      <c r="R1145" s="18"/>
      <c r="T1145" s="19"/>
      <c r="U1145" s="19"/>
      <c r="V1145" s="19"/>
    </row>
    <row r="1146" spans="1:22" x14ac:dyDescent="0.3">
      <c r="A1146" s="14" t="s">
        <v>13</v>
      </c>
      <c r="B1146" s="15">
        <v>1278.8409999999999</v>
      </c>
      <c r="C1146" s="15"/>
      <c r="D1146" s="15">
        <v>2358.5880000000002</v>
      </c>
      <c r="E1146" s="15">
        <v>2521.1610000000001</v>
      </c>
      <c r="F1146" s="15">
        <v>1763.6120000000001</v>
      </c>
      <c r="G1146" s="15">
        <v>1908.5419999999999</v>
      </c>
      <c r="H1146" s="15">
        <v>1680.454</v>
      </c>
      <c r="I1146" s="15">
        <v>2043.8330000000001</v>
      </c>
      <c r="J1146" s="15">
        <v>8088.6059999999998</v>
      </c>
      <c r="R1146" s="18"/>
      <c r="T1146" s="19"/>
      <c r="U1146" s="19"/>
      <c r="V1146" s="19"/>
    </row>
    <row r="1147" spans="1:22" x14ac:dyDescent="0.3">
      <c r="A1147" s="14" t="s">
        <v>14</v>
      </c>
      <c r="B1147" s="15">
        <v>37505.561999999998</v>
      </c>
      <c r="C1147" s="15">
        <v>33408.478000000003</v>
      </c>
      <c r="D1147" s="15">
        <v>37767.065999999999</v>
      </c>
      <c r="E1147" s="15">
        <v>30471.028999999999</v>
      </c>
      <c r="F1147" s="15">
        <v>28645.101999999999</v>
      </c>
      <c r="G1147" s="15">
        <v>27869.757000000001</v>
      </c>
      <c r="H1147" s="15">
        <v>20279.124</v>
      </c>
      <c r="I1147" s="15">
        <v>19333.464</v>
      </c>
      <c r="J1147" s="15">
        <v>17675.506000000001</v>
      </c>
      <c r="R1147" s="18"/>
      <c r="T1147" s="19"/>
      <c r="U1147" s="19"/>
      <c r="V1147" s="19"/>
    </row>
    <row r="1148" spans="1:22" x14ac:dyDescent="0.3">
      <c r="A1148" s="14" t="s">
        <v>15</v>
      </c>
      <c r="B1148" s="15">
        <v>-4097.0839999999998</v>
      </c>
      <c r="C1148" s="15"/>
      <c r="D1148" s="15">
        <v>-9817.1980000000003</v>
      </c>
      <c r="E1148" s="15">
        <v>-6798.7979999999998</v>
      </c>
      <c r="F1148" s="15">
        <v>-2683.8870000000002</v>
      </c>
      <c r="G1148" s="15">
        <v>-9271.0869999999995</v>
      </c>
      <c r="H1148" s="15">
        <v>-2989.4929999999999</v>
      </c>
      <c r="I1148" s="15">
        <v>-9746.5640000000003</v>
      </c>
      <c r="J1148" s="15">
        <v>-13142.286</v>
      </c>
      <c r="R1148" s="18"/>
      <c r="T1148" s="19"/>
      <c r="U1148" s="19"/>
      <c r="V1148" s="19"/>
    </row>
    <row r="1149" spans="1:22" x14ac:dyDescent="0.3">
      <c r="A1149" s="16" t="s">
        <v>16</v>
      </c>
      <c r="B1149" s="17">
        <v>33408.478000000003</v>
      </c>
      <c r="C1149" s="17">
        <v>33408.478000000003</v>
      </c>
      <c r="D1149" s="17">
        <v>27949.867999999999</v>
      </c>
      <c r="E1149" s="17">
        <v>23672.231</v>
      </c>
      <c r="F1149" s="17">
        <v>25961.215</v>
      </c>
      <c r="G1149" s="17">
        <v>18598.669999999998</v>
      </c>
      <c r="H1149" s="17">
        <v>17289.631000000001</v>
      </c>
      <c r="I1149" s="17">
        <v>9586.9</v>
      </c>
      <c r="J1149" s="17">
        <v>4533.22</v>
      </c>
      <c r="R1149" s="18"/>
      <c r="T1149" s="19"/>
      <c r="U1149" s="19"/>
      <c r="V1149" s="19"/>
    </row>
    <row r="1150" spans="1:22" ht="12.75" customHeight="1" x14ac:dyDescent="0.3">
      <c r="A1150" s="6" t="s">
        <v>208</v>
      </c>
      <c r="B1150" s="10"/>
      <c r="C1150" s="10"/>
      <c r="D1150" s="10"/>
      <c r="E1150" s="10"/>
      <c r="F1150" s="10"/>
      <c r="G1150" s="10"/>
      <c r="H1150" s="10"/>
      <c r="I1150" s="10"/>
      <c r="J1150" s="10"/>
      <c r="R1150" s="3"/>
      <c r="T1150" s="19"/>
      <c r="U1150" s="19"/>
      <c r="V1150" s="19"/>
    </row>
    <row r="1151" spans="1:22" x14ac:dyDescent="0.3">
      <c r="A1151" s="11" t="s">
        <v>12</v>
      </c>
      <c r="B1151" s="12"/>
      <c r="C1151" s="12">
        <v>-8501.5329999999994</v>
      </c>
      <c r="D1151" s="12">
        <v>6662.7259999999997</v>
      </c>
      <c r="E1151" s="12">
        <v>20359.626</v>
      </c>
      <c r="F1151" s="12">
        <v>15940.352999999999</v>
      </c>
      <c r="G1151" s="12">
        <v>45690.417999999998</v>
      </c>
      <c r="H1151" s="12">
        <v>20053.664000000001</v>
      </c>
      <c r="I1151" s="12">
        <v>31737.012999999999</v>
      </c>
      <c r="J1151" s="12">
        <v>35651.15</v>
      </c>
      <c r="R1151" s="18"/>
      <c r="T1151" s="19"/>
      <c r="U1151" s="19"/>
      <c r="V1151" s="19"/>
    </row>
    <row r="1152" spans="1:22" x14ac:dyDescent="0.3">
      <c r="A1152" s="14" t="s">
        <v>13</v>
      </c>
      <c r="B1152" s="15"/>
      <c r="C1152" s="15">
        <v>63759.142999999996</v>
      </c>
      <c r="D1152" s="15">
        <v>20962.024000000001</v>
      </c>
      <c r="E1152" s="15">
        <v>731.13699999999994</v>
      </c>
      <c r="F1152" s="15"/>
      <c r="G1152" s="15">
        <v>-14014.993</v>
      </c>
      <c r="H1152" s="15">
        <v>5753.14</v>
      </c>
      <c r="I1152" s="15">
        <v>2430.5340000000001</v>
      </c>
      <c r="J1152" s="15">
        <v>-9169</v>
      </c>
      <c r="R1152" s="18"/>
      <c r="T1152" s="19"/>
      <c r="U1152" s="19"/>
      <c r="V1152" s="19"/>
    </row>
    <row r="1153" spans="1:22" x14ac:dyDescent="0.3">
      <c r="A1153" s="14" t="s">
        <v>14</v>
      </c>
      <c r="B1153" s="15"/>
      <c r="C1153" s="15">
        <v>55257.61</v>
      </c>
      <c r="D1153" s="15">
        <v>27624.75</v>
      </c>
      <c r="E1153" s="15">
        <v>21090.762999999999</v>
      </c>
      <c r="F1153" s="15">
        <v>15940.352999999999</v>
      </c>
      <c r="G1153" s="15">
        <v>31675.424999999999</v>
      </c>
      <c r="H1153" s="15">
        <v>25806.804</v>
      </c>
      <c r="I1153" s="15">
        <v>34167.546999999999</v>
      </c>
      <c r="J1153" s="15">
        <v>26482.15</v>
      </c>
      <c r="R1153" s="18"/>
      <c r="T1153" s="19"/>
      <c r="U1153" s="19"/>
      <c r="V1153" s="19"/>
    </row>
    <row r="1154" spans="1:22" x14ac:dyDescent="0.3">
      <c r="A1154" s="14" t="s">
        <v>15</v>
      </c>
      <c r="B1154" s="15"/>
      <c r="C1154" s="15">
        <v>-64416.862000000001</v>
      </c>
      <c r="D1154" s="15">
        <v>-7265.1239999999998</v>
      </c>
      <c r="E1154" s="15">
        <v>-5150.41</v>
      </c>
      <c r="F1154" s="15"/>
      <c r="G1154" s="15">
        <v>-11621.761</v>
      </c>
      <c r="H1154" s="15">
        <v>5930.2089999999998</v>
      </c>
      <c r="I1154" s="15">
        <v>1483.6030000000001</v>
      </c>
      <c r="J1154" s="15">
        <v>-8047.26</v>
      </c>
      <c r="R1154" s="18"/>
      <c r="T1154" s="19"/>
      <c r="U1154" s="19"/>
      <c r="V1154" s="19"/>
    </row>
    <row r="1155" spans="1:22" x14ac:dyDescent="0.3">
      <c r="A1155" s="16" t="s">
        <v>16</v>
      </c>
      <c r="B1155" s="17"/>
      <c r="C1155" s="17">
        <v>-9159.2520000000004</v>
      </c>
      <c r="D1155" s="17">
        <v>20359.626</v>
      </c>
      <c r="E1155" s="17">
        <v>15940.352999999999</v>
      </c>
      <c r="F1155" s="17">
        <v>15940.352999999999</v>
      </c>
      <c r="G1155" s="17">
        <v>20053.664000000001</v>
      </c>
      <c r="H1155" s="17">
        <v>31737.012999999999</v>
      </c>
      <c r="I1155" s="17">
        <v>35651.15</v>
      </c>
      <c r="J1155" s="17">
        <v>18434.89</v>
      </c>
      <c r="R1155" s="18"/>
      <c r="T1155" s="19"/>
      <c r="U1155" s="19"/>
      <c r="V1155" s="19"/>
    </row>
    <row r="1156" spans="1:22" ht="12.75" customHeight="1" x14ac:dyDescent="0.3">
      <c r="A1156" s="6" t="s">
        <v>209</v>
      </c>
      <c r="B1156" s="10"/>
      <c r="C1156" s="10"/>
      <c r="D1156" s="10"/>
      <c r="E1156" s="10"/>
      <c r="F1156" s="10"/>
      <c r="G1156" s="10"/>
      <c r="H1156" s="10"/>
      <c r="I1156" s="10"/>
      <c r="J1156" s="10"/>
      <c r="R1156" s="3"/>
      <c r="T1156" s="19"/>
      <c r="U1156" s="19"/>
      <c r="V1156" s="19"/>
    </row>
    <row r="1157" spans="1:22" x14ac:dyDescent="0.3">
      <c r="A1157" s="11" t="s">
        <v>12</v>
      </c>
      <c r="B1157" s="12"/>
      <c r="C1157" s="12">
        <v>985.24199999999996</v>
      </c>
      <c r="D1157" s="12">
        <v>4920.7359999999999</v>
      </c>
      <c r="E1157" s="12">
        <v>4716.2740000000003</v>
      </c>
      <c r="F1157" s="12">
        <v>3835.1489999999999</v>
      </c>
      <c r="G1157" s="12">
        <v>1182.5319999999999</v>
      </c>
      <c r="H1157" s="12">
        <v>-1820.308</v>
      </c>
      <c r="I1157" s="12">
        <v>-1820.308</v>
      </c>
      <c r="J1157" s="12">
        <v>-4986.57</v>
      </c>
      <c r="R1157" s="18"/>
      <c r="T1157" s="19"/>
      <c r="U1157" s="19"/>
      <c r="V1157" s="19"/>
    </row>
    <row r="1158" spans="1:22" x14ac:dyDescent="0.3">
      <c r="A1158" s="14" t="s">
        <v>13</v>
      </c>
      <c r="B1158" s="15"/>
      <c r="C1158" s="15"/>
      <c r="D1158" s="15"/>
      <c r="E1158" s="15"/>
      <c r="F1158" s="15"/>
      <c r="G1158" s="15"/>
      <c r="H1158" s="15"/>
      <c r="I1158" s="15">
        <v>238.80099999999999</v>
      </c>
      <c r="J1158" s="15">
        <v>710.66800000000001</v>
      </c>
      <c r="R1158" s="18"/>
      <c r="T1158" s="19"/>
      <c r="U1158" s="19"/>
      <c r="V1158" s="19"/>
    </row>
    <row r="1159" spans="1:22" x14ac:dyDescent="0.3">
      <c r="A1159" s="14" t="s">
        <v>14</v>
      </c>
      <c r="B1159" s="15"/>
      <c r="C1159" s="15">
        <v>985.24199999999996</v>
      </c>
      <c r="D1159" s="15">
        <v>4920.7359999999999</v>
      </c>
      <c r="E1159" s="15">
        <v>4716.2740000000003</v>
      </c>
      <c r="F1159" s="15">
        <v>3835.1489999999999</v>
      </c>
      <c r="G1159" s="15">
        <v>1182.5319999999999</v>
      </c>
      <c r="H1159" s="15">
        <v>-1820.308</v>
      </c>
      <c r="I1159" s="15">
        <v>-1581.5070000000001</v>
      </c>
      <c r="J1159" s="15">
        <v>-4275.902</v>
      </c>
      <c r="R1159" s="18"/>
      <c r="T1159" s="19"/>
      <c r="U1159" s="19"/>
      <c r="V1159" s="19"/>
    </row>
    <row r="1160" spans="1:22" x14ac:dyDescent="0.3">
      <c r="A1160" s="14" t="s">
        <v>15</v>
      </c>
      <c r="B1160" s="15">
        <v>985.24199999999996</v>
      </c>
      <c r="C1160" s="15">
        <v>3935.4940000000001</v>
      </c>
      <c r="D1160" s="15">
        <v>-204.46199999999999</v>
      </c>
      <c r="E1160" s="15">
        <v>-881.125</v>
      </c>
      <c r="F1160" s="15">
        <v>-2652.6170000000002</v>
      </c>
      <c r="G1160" s="15">
        <v>-3002.84</v>
      </c>
      <c r="H1160" s="15"/>
      <c r="I1160" s="15">
        <v>-3405.0630000000001</v>
      </c>
      <c r="J1160" s="15">
        <v>-9848.1530000000002</v>
      </c>
      <c r="R1160" s="18"/>
      <c r="T1160" s="19"/>
      <c r="U1160" s="19"/>
      <c r="V1160" s="19"/>
    </row>
    <row r="1161" spans="1:22" x14ac:dyDescent="0.3">
      <c r="A1161" s="16" t="s">
        <v>16</v>
      </c>
      <c r="B1161" s="17">
        <v>985.24199999999996</v>
      </c>
      <c r="C1161" s="17">
        <v>4920.7359999999999</v>
      </c>
      <c r="D1161" s="17">
        <v>4716.2740000000003</v>
      </c>
      <c r="E1161" s="17">
        <v>3835.1489999999999</v>
      </c>
      <c r="F1161" s="17">
        <v>1182.5319999999999</v>
      </c>
      <c r="G1161" s="17">
        <v>-1820.308</v>
      </c>
      <c r="H1161" s="17">
        <v>-1820.308</v>
      </c>
      <c r="I1161" s="17">
        <v>-4986.57</v>
      </c>
      <c r="J1161" s="17">
        <v>-14124.055</v>
      </c>
      <c r="R1161" s="18"/>
      <c r="T1161" s="19"/>
      <c r="U1161" s="19"/>
      <c r="V1161" s="19"/>
    </row>
    <row r="1162" spans="1:22" ht="12.75" customHeight="1" x14ac:dyDescent="0.3">
      <c r="A1162" s="6" t="s">
        <v>210</v>
      </c>
      <c r="B1162" s="10"/>
      <c r="C1162" s="10"/>
      <c r="D1162" s="10"/>
      <c r="E1162" s="10"/>
      <c r="F1162" s="10"/>
      <c r="G1162" s="10"/>
      <c r="H1162" s="10"/>
      <c r="I1162" s="10"/>
      <c r="J1162" s="10"/>
      <c r="R1162" s="3"/>
      <c r="T1162" s="19"/>
      <c r="U1162" s="19"/>
      <c r="V1162" s="19"/>
    </row>
    <row r="1163" spans="1:22" x14ac:dyDescent="0.3">
      <c r="A1163" s="11" t="s">
        <v>12</v>
      </c>
      <c r="B1163" s="12"/>
      <c r="C1163" s="12">
        <v>-62.412999999999997</v>
      </c>
      <c r="D1163" s="12">
        <v>-5028.5259999999998</v>
      </c>
      <c r="E1163" s="12">
        <v>-10184.388000000001</v>
      </c>
      <c r="F1163" s="12">
        <v>-16300.614</v>
      </c>
      <c r="G1163" s="12">
        <v>-21491.293000000001</v>
      </c>
      <c r="H1163" s="12">
        <v>-27706.116999999998</v>
      </c>
      <c r="I1163" s="12">
        <v>-34464.493999999999</v>
      </c>
      <c r="J1163" s="12">
        <v>-40204.195</v>
      </c>
      <c r="R1163" s="18"/>
      <c r="T1163" s="19"/>
      <c r="U1163" s="19"/>
      <c r="V1163" s="19"/>
    </row>
    <row r="1164" spans="1:22" x14ac:dyDescent="0.3">
      <c r="A1164" s="14" t="s">
        <v>13</v>
      </c>
      <c r="B1164" s="15"/>
      <c r="C1164" s="15"/>
      <c r="D1164" s="15"/>
      <c r="E1164" s="15"/>
      <c r="F1164" s="15"/>
      <c r="G1164" s="15"/>
      <c r="H1164" s="15"/>
      <c r="I1164" s="15"/>
      <c r="J1164" s="15"/>
      <c r="R1164" s="18"/>
      <c r="T1164" s="19"/>
      <c r="U1164" s="19"/>
      <c r="V1164" s="19"/>
    </row>
    <row r="1165" spans="1:22" x14ac:dyDescent="0.3">
      <c r="A1165" s="14" t="s">
        <v>14</v>
      </c>
      <c r="B1165" s="15"/>
      <c r="C1165" s="15">
        <v>-62.412999999999997</v>
      </c>
      <c r="D1165" s="15">
        <v>-5028.5259999999998</v>
      </c>
      <c r="E1165" s="15">
        <v>-10184.388000000001</v>
      </c>
      <c r="F1165" s="15">
        <v>-16300.614</v>
      </c>
      <c r="G1165" s="15">
        <v>-21491.293000000001</v>
      </c>
      <c r="H1165" s="15">
        <v>-27706.116999999998</v>
      </c>
      <c r="I1165" s="15">
        <v>-34464.493999999999</v>
      </c>
      <c r="J1165" s="15">
        <v>-40204.195</v>
      </c>
      <c r="R1165" s="18"/>
      <c r="T1165" s="19"/>
      <c r="U1165" s="19"/>
      <c r="V1165" s="19"/>
    </row>
    <row r="1166" spans="1:22" x14ac:dyDescent="0.3">
      <c r="A1166" s="14" t="s">
        <v>15</v>
      </c>
      <c r="B1166" s="15">
        <v>-62.412999999999997</v>
      </c>
      <c r="C1166" s="15">
        <v>-4966.1130000000003</v>
      </c>
      <c r="D1166" s="15">
        <v>-5155.8620000000001</v>
      </c>
      <c r="E1166" s="15">
        <v>-6116.2259999999997</v>
      </c>
      <c r="F1166" s="15">
        <v>-5190.6790000000001</v>
      </c>
      <c r="G1166" s="15">
        <v>-6214.8239999999996</v>
      </c>
      <c r="H1166" s="15">
        <v>-6758.3770000000004</v>
      </c>
      <c r="I1166" s="15">
        <v>-5739.701</v>
      </c>
      <c r="J1166" s="15">
        <v>-2985.6190000000001</v>
      </c>
      <c r="R1166" s="18"/>
      <c r="T1166" s="19"/>
      <c r="U1166" s="19"/>
      <c r="V1166" s="19"/>
    </row>
    <row r="1167" spans="1:22" x14ac:dyDescent="0.3">
      <c r="A1167" s="16" t="s">
        <v>16</v>
      </c>
      <c r="B1167" s="17">
        <v>-62.412999999999997</v>
      </c>
      <c r="C1167" s="17">
        <v>-5028.5259999999998</v>
      </c>
      <c r="D1167" s="17">
        <v>-10184.388000000001</v>
      </c>
      <c r="E1167" s="17">
        <v>-16300.614</v>
      </c>
      <c r="F1167" s="17">
        <v>-21491.293000000001</v>
      </c>
      <c r="G1167" s="17">
        <v>-27706.116999999998</v>
      </c>
      <c r="H1167" s="17">
        <v>-34464.493999999999</v>
      </c>
      <c r="I1167" s="17">
        <v>-40204.195</v>
      </c>
      <c r="J1167" s="17">
        <v>-43189.813999999998</v>
      </c>
      <c r="R1167" s="18"/>
      <c r="T1167" s="19"/>
      <c r="U1167" s="19"/>
      <c r="V1167" s="19"/>
    </row>
    <row r="1168" spans="1:22" ht="12.75" customHeight="1" x14ac:dyDescent="0.3">
      <c r="A1168" s="6" t="s">
        <v>211</v>
      </c>
      <c r="B1168" s="10"/>
      <c r="C1168" s="10"/>
      <c r="D1168" s="10"/>
      <c r="E1168" s="10"/>
      <c r="F1168" s="10"/>
      <c r="G1168" s="10"/>
      <c r="H1168" s="10"/>
      <c r="I1168" s="10"/>
      <c r="J1168" s="10"/>
      <c r="R1168" s="3"/>
      <c r="T1168" s="19"/>
      <c r="U1168" s="19"/>
      <c r="V1168" s="19"/>
    </row>
    <row r="1169" spans="1:22" x14ac:dyDescent="0.3">
      <c r="A1169" s="11" t="s">
        <v>12</v>
      </c>
      <c r="B1169" s="12"/>
      <c r="C1169" s="12">
        <v>-23796.328000000001</v>
      </c>
      <c r="D1169" s="12">
        <v>-38284.493999999999</v>
      </c>
      <c r="E1169" s="12">
        <v>-44565.591999999997</v>
      </c>
      <c r="F1169" s="12">
        <v>-74690.017000000007</v>
      </c>
      <c r="G1169" s="12">
        <v>-88194.452000000005</v>
      </c>
      <c r="H1169" s="12">
        <v>-121519.11199999999</v>
      </c>
      <c r="I1169" s="12">
        <v>-135616.71799999999</v>
      </c>
      <c r="J1169" s="12">
        <v>-155444.70199999999</v>
      </c>
      <c r="R1169" s="18"/>
      <c r="T1169" s="19"/>
      <c r="U1169" s="19"/>
      <c r="V1169" s="19"/>
    </row>
    <row r="1170" spans="1:22" x14ac:dyDescent="0.3">
      <c r="A1170" s="14" t="s">
        <v>13</v>
      </c>
      <c r="B1170" s="15"/>
      <c r="C1170" s="15"/>
      <c r="D1170" s="15"/>
      <c r="E1170" s="15"/>
      <c r="F1170" s="15"/>
      <c r="G1170" s="15"/>
      <c r="H1170" s="15"/>
      <c r="I1170" s="15"/>
      <c r="J1170" s="15"/>
      <c r="R1170" s="18"/>
      <c r="T1170" s="19"/>
      <c r="U1170" s="19"/>
      <c r="V1170" s="19"/>
    </row>
    <row r="1171" spans="1:22" x14ac:dyDescent="0.3">
      <c r="A1171" s="14" t="s">
        <v>14</v>
      </c>
      <c r="B1171" s="15"/>
      <c r="C1171" s="15">
        <v>-23796.328000000001</v>
      </c>
      <c r="D1171" s="15">
        <v>-38284.493999999999</v>
      </c>
      <c r="E1171" s="15">
        <v>-44565.591999999997</v>
      </c>
      <c r="F1171" s="15">
        <v>-74690.017000000007</v>
      </c>
      <c r="G1171" s="15">
        <v>-88194.452000000005</v>
      </c>
      <c r="H1171" s="15">
        <v>-121519.11199999999</v>
      </c>
      <c r="I1171" s="15">
        <v>-135616.71799999999</v>
      </c>
      <c r="J1171" s="15">
        <v>-155444.70199999999</v>
      </c>
      <c r="R1171" s="18"/>
      <c r="T1171" s="19"/>
      <c r="U1171" s="19"/>
      <c r="V1171" s="19"/>
    </row>
    <row r="1172" spans="1:22" x14ac:dyDescent="0.3">
      <c r="A1172" s="14" t="s">
        <v>15</v>
      </c>
      <c r="B1172" s="15">
        <v>-23796.328000000001</v>
      </c>
      <c r="C1172" s="15">
        <v>-14488.165999999999</v>
      </c>
      <c r="D1172" s="15">
        <v>-6281.098</v>
      </c>
      <c r="E1172" s="15">
        <v>-30124.424999999999</v>
      </c>
      <c r="F1172" s="15">
        <v>-13504.434999999999</v>
      </c>
      <c r="G1172" s="15">
        <v>-33324.660000000003</v>
      </c>
      <c r="H1172" s="15">
        <v>-14097.606</v>
      </c>
      <c r="I1172" s="15">
        <v>-19827.984</v>
      </c>
      <c r="J1172" s="15">
        <v>-22948.218000000001</v>
      </c>
      <c r="R1172" s="18"/>
      <c r="T1172" s="19"/>
      <c r="U1172" s="19"/>
      <c r="V1172" s="19"/>
    </row>
    <row r="1173" spans="1:22" x14ac:dyDescent="0.3">
      <c r="A1173" s="16" t="s">
        <v>16</v>
      </c>
      <c r="B1173" s="17">
        <v>-23796.328000000001</v>
      </c>
      <c r="C1173" s="17">
        <v>-38284.493999999999</v>
      </c>
      <c r="D1173" s="17">
        <v>-44565.591999999997</v>
      </c>
      <c r="E1173" s="17">
        <v>-74690.017000000007</v>
      </c>
      <c r="F1173" s="17">
        <v>-88194.452000000005</v>
      </c>
      <c r="G1173" s="17">
        <v>-121519.11199999999</v>
      </c>
      <c r="H1173" s="17">
        <v>-135616.71799999999</v>
      </c>
      <c r="I1173" s="17">
        <v>-155444.70199999999</v>
      </c>
      <c r="J1173" s="17">
        <v>-178392.92</v>
      </c>
      <c r="R1173" s="18"/>
      <c r="T1173" s="19"/>
      <c r="U1173" s="19"/>
      <c r="V1173" s="19"/>
    </row>
    <row r="1174" spans="1:22" ht="12.75" customHeight="1" x14ac:dyDescent="0.3">
      <c r="A1174" s="6" t="s">
        <v>212</v>
      </c>
      <c r="B1174" s="10"/>
      <c r="C1174" s="10"/>
      <c r="D1174" s="10"/>
      <c r="E1174" s="10"/>
      <c r="F1174" s="10"/>
      <c r="G1174" s="10"/>
      <c r="H1174" s="10"/>
      <c r="I1174" s="10"/>
      <c r="J1174" s="10"/>
      <c r="R1174" s="3"/>
      <c r="T1174" s="19"/>
      <c r="U1174" s="19"/>
      <c r="V1174" s="19"/>
    </row>
    <row r="1175" spans="1:22" x14ac:dyDescent="0.3">
      <c r="A1175" s="11" t="s">
        <v>12</v>
      </c>
      <c r="B1175" s="12">
        <v>232.54499999999999</v>
      </c>
      <c r="C1175" s="12">
        <v>27014.530999999999</v>
      </c>
      <c r="D1175" s="12">
        <v>29258.722000000002</v>
      </c>
      <c r="E1175" s="12">
        <v>28693.883000000002</v>
      </c>
      <c r="F1175" s="12">
        <v>27713.919000000002</v>
      </c>
      <c r="G1175" s="12">
        <v>26873.03</v>
      </c>
      <c r="H1175" s="12">
        <v>47160.275999999998</v>
      </c>
      <c r="I1175" s="12">
        <v>46827.523999999998</v>
      </c>
      <c r="J1175" s="12">
        <v>46408.667999999998</v>
      </c>
      <c r="R1175" s="18"/>
      <c r="T1175" s="19"/>
      <c r="U1175" s="19"/>
      <c r="V1175" s="19"/>
    </row>
    <row r="1176" spans="1:22" x14ac:dyDescent="0.3">
      <c r="A1176" s="14" t="s">
        <v>13</v>
      </c>
      <c r="B1176" s="15">
        <v>27517.694</v>
      </c>
      <c r="C1176" s="15">
        <v>3859.9319999999998</v>
      </c>
      <c r="D1176" s="15">
        <v>556.17499999999995</v>
      </c>
      <c r="E1176" s="15">
        <v>354.55399999999997</v>
      </c>
      <c r="F1176" s="15">
        <v>882.29200000000003</v>
      </c>
      <c r="G1176" s="15">
        <v>21705.105</v>
      </c>
      <c r="H1176" s="15">
        <v>386.67399999999998</v>
      </c>
      <c r="I1176" s="15">
        <v>699.71900000000005</v>
      </c>
      <c r="J1176" s="15">
        <v>16722.402999999998</v>
      </c>
      <c r="R1176" s="18"/>
      <c r="T1176" s="19"/>
      <c r="U1176" s="19"/>
      <c r="V1176" s="19"/>
    </row>
    <row r="1177" spans="1:22" x14ac:dyDescent="0.3">
      <c r="A1177" s="14" t="s">
        <v>14</v>
      </c>
      <c r="B1177" s="15">
        <v>27750.239000000001</v>
      </c>
      <c r="C1177" s="15">
        <v>30874.463</v>
      </c>
      <c r="D1177" s="15">
        <v>29814.897000000001</v>
      </c>
      <c r="E1177" s="15">
        <v>29048.437000000002</v>
      </c>
      <c r="F1177" s="15">
        <v>28596.210999999999</v>
      </c>
      <c r="G1177" s="15">
        <v>48578.135000000002</v>
      </c>
      <c r="H1177" s="15">
        <v>47546.95</v>
      </c>
      <c r="I1177" s="15">
        <v>47527.243000000002</v>
      </c>
      <c r="J1177" s="15">
        <v>63131.071000000004</v>
      </c>
      <c r="R1177" s="18"/>
      <c r="T1177" s="19"/>
      <c r="U1177" s="19"/>
      <c r="V1177" s="19"/>
    </row>
    <row r="1178" spans="1:22" x14ac:dyDescent="0.3">
      <c r="A1178" s="14" t="s">
        <v>15</v>
      </c>
      <c r="B1178" s="15">
        <v>-769.88499999999999</v>
      </c>
      <c r="C1178" s="15">
        <v>-1615.741</v>
      </c>
      <c r="D1178" s="15">
        <v>-1121.0139999999999</v>
      </c>
      <c r="E1178" s="15">
        <v>-1334.518</v>
      </c>
      <c r="F1178" s="15">
        <v>-1723.181</v>
      </c>
      <c r="G1178" s="15">
        <v>-1417.8589999999999</v>
      </c>
      <c r="H1178" s="15">
        <v>-719.42600000000004</v>
      </c>
      <c r="I1178" s="15">
        <v>-1118.575</v>
      </c>
      <c r="J1178" s="15">
        <v>-1131.318</v>
      </c>
      <c r="R1178" s="18"/>
      <c r="T1178" s="19"/>
      <c r="U1178" s="19"/>
      <c r="V1178" s="19"/>
    </row>
    <row r="1179" spans="1:22" x14ac:dyDescent="0.3">
      <c r="A1179" s="16" t="s">
        <v>16</v>
      </c>
      <c r="B1179" s="17">
        <v>26980.353999999999</v>
      </c>
      <c r="C1179" s="17">
        <v>29258.722000000002</v>
      </c>
      <c r="D1179" s="17">
        <v>28693.883000000002</v>
      </c>
      <c r="E1179" s="17">
        <v>27713.919000000002</v>
      </c>
      <c r="F1179" s="17">
        <v>26873.03</v>
      </c>
      <c r="G1179" s="17">
        <v>47160.275999999998</v>
      </c>
      <c r="H1179" s="17">
        <v>46827.523999999998</v>
      </c>
      <c r="I1179" s="17">
        <v>46408.667999999998</v>
      </c>
      <c r="J1179" s="17">
        <v>61999.752999999997</v>
      </c>
      <c r="R1179" s="18"/>
      <c r="T1179" s="19"/>
      <c r="U1179" s="19"/>
      <c r="V1179" s="19"/>
    </row>
    <row r="1180" spans="1:22" ht="12.75" customHeight="1" x14ac:dyDescent="0.3">
      <c r="A1180" s="6" t="s">
        <v>213</v>
      </c>
      <c r="B1180" s="10"/>
      <c r="C1180" s="10"/>
      <c r="D1180" s="10"/>
      <c r="E1180" s="10"/>
      <c r="F1180" s="10"/>
      <c r="G1180" s="10"/>
      <c r="H1180" s="10"/>
      <c r="I1180" s="10"/>
      <c r="J1180" s="10"/>
      <c r="R1180" s="3"/>
      <c r="T1180" s="19"/>
      <c r="U1180" s="19"/>
      <c r="V1180" s="19"/>
    </row>
    <row r="1181" spans="1:22" x14ac:dyDescent="0.3">
      <c r="A1181" s="11" t="s">
        <v>12</v>
      </c>
      <c r="B1181" s="12"/>
      <c r="C1181" s="12">
        <v>3597.4659999999999</v>
      </c>
      <c r="D1181" s="12">
        <v>17541.761999999999</v>
      </c>
      <c r="E1181" s="12">
        <v>17978.478999999999</v>
      </c>
      <c r="F1181" s="12">
        <v>18934.59</v>
      </c>
      <c r="G1181" s="12">
        <v>28190.918000000001</v>
      </c>
      <c r="H1181" s="12">
        <v>111547.33500000001</v>
      </c>
      <c r="I1181" s="12">
        <v>112184.10400000001</v>
      </c>
      <c r="J1181" s="12">
        <v>119180.44500000001</v>
      </c>
      <c r="R1181" s="18"/>
      <c r="T1181" s="19"/>
      <c r="U1181" s="19"/>
      <c r="V1181" s="19"/>
    </row>
    <row r="1182" spans="1:22" x14ac:dyDescent="0.3">
      <c r="A1182" s="14" t="s">
        <v>13</v>
      </c>
      <c r="B1182" s="15">
        <v>4574.0730000000003</v>
      </c>
      <c r="C1182" s="15">
        <v>15688.664000000001</v>
      </c>
      <c r="D1182" s="15">
        <v>5372.2719999999999</v>
      </c>
      <c r="E1182" s="15">
        <v>4330.4279999999999</v>
      </c>
      <c r="F1182" s="15">
        <v>11513.174999999999</v>
      </c>
      <c r="G1182" s="15">
        <v>85778.754000000001</v>
      </c>
      <c r="H1182" s="15">
        <v>636.76900000000001</v>
      </c>
      <c r="I1182" s="15">
        <v>9904.4449999999997</v>
      </c>
      <c r="J1182" s="15">
        <v>38854.394999999997</v>
      </c>
      <c r="R1182" s="18"/>
      <c r="T1182" s="19"/>
      <c r="U1182" s="19"/>
      <c r="V1182" s="19"/>
    </row>
    <row r="1183" spans="1:22" x14ac:dyDescent="0.3">
      <c r="A1183" s="14" t="s">
        <v>14</v>
      </c>
      <c r="B1183" s="15">
        <v>4574.0730000000003</v>
      </c>
      <c r="C1183" s="15">
        <v>19286.13</v>
      </c>
      <c r="D1183" s="15">
        <v>22914.034</v>
      </c>
      <c r="E1183" s="15">
        <v>22308.906999999999</v>
      </c>
      <c r="F1183" s="15">
        <v>30447.764999999999</v>
      </c>
      <c r="G1183" s="15">
        <v>113969.67200000001</v>
      </c>
      <c r="H1183" s="15">
        <v>112184.10400000001</v>
      </c>
      <c r="I1183" s="15">
        <v>122088.549</v>
      </c>
      <c r="J1183" s="15">
        <v>158034.84</v>
      </c>
      <c r="R1183" s="18"/>
      <c r="T1183" s="19"/>
      <c r="U1183" s="19"/>
      <c r="V1183" s="19"/>
    </row>
    <row r="1184" spans="1:22" x14ac:dyDescent="0.3">
      <c r="A1184" s="14" t="s">
        <v>15</v>
      </c>
      <c r="B1184" s="15">
        <v>-976.60699999999997</v>
      </c>
      <c r="C1184" s="15">
        <v>-1744.3679999999999</v>
      </c>
      <c r="D1184" s="15">
        <v>-4935.5550000000003</v>
      </c>
      <c r="E1184" s="15">
        <v>-3374.317</v>
      </c>
      <c r="F1184" s="15">
        <v>-2256.8470000000002</v>
      </c>
      <c r="G1184" s="15">
        <v>-2422.337</v>
      </c>
      <c r="H1184" s="15"/>
      <c r="I1184" s="15">
        <v>-2908.1039999999998</v>
      </c>
      <c r="J1184" s="15">
        <v>-2.3159999999999998</v>
      </c>
      <c r="R1184" s="18"/>
      <c r="T1184" s="19"/>
      <c r="U1184" s="19"/>
      <c r="V1184" s="19"/>
    </row>
    <row r="1185" spans="1:22" x14ac:dyDescent="0.3">
      <c r="A1185" s="16" t="s">
        <v>16</v>
      </c>
      <c r="B1185" s="17">
        <v>3597.4659999999999</v>
      </c>
      <c r="C1185" s="17">
        <v>17541.761999999999</v>
      </c>
      <c r="D1185" s="17">
        <v>17978.478999999999</v>
      </c>
      <c r="E1185" s="17">
        <v>18934.59</v>
      </c>
      <c r="F1185" s="17">
        <v>28190.918000000001</v>
      </c>
      <c r="G1185" s="17">
        <v>111547.33500000001</v>
      </c>
      <c r="H1185" s="17">
        <v>112184.10400000001</v>
      </c>
      <c r="I1185" s="17">
        <v>119180.44500000001</v>
      </c>
      <c r="J1185" s="17">
        <v>158032.524</v>
      </c>
      <c r="R1185" s="18"/>
      <c r="T1185" s="19"/>
      <c r="U1185" s="19"/>
      <c r="V1185" s="19"/>
    </row>
    <row r="1186" spans="1:22" ht="12.75" customHeight="1" x14ac:dyDescent="0.3">
      <c r="A1186" s="6" t="s">
        <v>214</v>
      </c>
      <c r="B1186" s="10"/>
      <c r="C1186" s="10"/>
      <c r="D1186" s="10"/>
      <c r="E1186" s="10"/>
      <c r="F1186" s="10"/>
      <c r="G1186" s="10"/>
      <c r="H1186" s="10"/>
      <c r="I1186" s="10"/>
      <c r="J1186" s="10"/>
      <c r="R1186" s="3"/>
      <c r="T1186" s="19"/>
      <c r="U1186" s="19"/>
      <c r="V1186" s="19"/>
    </row>
    <row r="1187" spans="1:22" x14ac:dyDescent="0.3">
      <c r="A1187" s="11" t="s">
        <v>12</v>
      </c>
      <c r="B1187" s="12"/>
      <c r="C1187" s="12">
        <v>3452.7379999999998</v>
      </c>
      <c r="D1187" s="12">
        <v>6277.9889999999996</v>
      </c>
      <c r="E1187" s="12">
        <v>9011</v>
      </c>
      <c r="F1187" s="12">
        <v>-6286.3940000000002</v>
      </c>
      <c r="G1187" s="12">
        <v>-5619.3909999999996</v>
      </c>
      <c r="H1187" s="12">
        <v>-5913.2749999999996</v>
      </c>
      <c r="I1187" s="12">
        <v>-2806.7649999999999</v>
      </c>
      <c r="J1187" s="12">
        <v>-583.89700000000005</v>
      </c>
      <c r="R1187" s="18"/>
      <c r="T1187" s="19"/>
      <c r="U1187" s="19"/>
      <c r="V1187" s="19"/>
    </row>
    <row r="1188" spans="1:22" x14ac:dyDescent="0.3">
      <c r="A1188" s="14" t="s">
        <v>13</v>
      </c>
      <c r="B1188" s="15">
        <v>2068.4850000000001</v>
      </c>
      <c r="C1188" s="15">
        <v>148.38399999999999</v>
      </c>
      <c r="D1188" s="15">
        <v>351.291</v>
      </c>
      <c r="E1188" s="15">
        <v>1850.704</v>
      </c>
      <c r="F1188" s="15">
        <v>201.73099999999999</v>
      </c>
      <c r="G1188" s="15">
        <v>86.207999999999998</v>
      </c>
      <c r="H1188" s="15">
        <v>296.34300000000002</v>
      </c>
      <c r="I1188" s="15">
        <v>218.155</v>
      </c>
      <c r="J1188" s="15">
        <v>41171.091</v>
      </c>
      <c r="R1188" s="18"/>
      <c r="T1188" s="19"/>
      <c r="U1188" s="19"/>
      <c r="V1188" s="19"/>
    </row>
    <row r="1189" spans="1:22" x14ac:dyDescent="0.3">
      <c r="A1189" s="14" t="s">
        <v>14</v>
      </c>
      <c r="B1189" s="15">
        <v>2068.4850000000001</v>
      </c>
      <c r="C1189" s="15">
        <v>3601.1219999999998</v>
      </c>
      <c r="D1189" s="15">
        <v>6629.28</v>
      </c>
      <c r="E1189" s="15">
        <v>10861.704</v>
      </c>
      <c r="F1189" s="15">
        <v>-6084.6629999999996</v>
      </c>
      <c r="G1189" s="15">
        <v>-5533.183</v>
      </c>
      <c r="H1189" s="15">
        <v>-5616.9319999999998</v>
      </c>
      <c r="I1189" s="15">
        <v>-2588.61</v>
      </c>
      <c r="J1189" s="15">
        <v>40587.194000000003</v>
      </c>
      <c r="R1189" s="18"/>
      <c r="T1189" s="19"/>
      <c r="U1189" s="19"/>
      <c r="V1189" s="19"/>
    </row>
    <row r="1190" spans="1:22" x14ac:dyDescent="0.3">
      <c r="A1190" s="14" t="s">
        <v>15</v>
      </c>
      <c r="B1190" s="15">
        <v>1384.2529999999999</v>
      </c>
      <c r="C1190" s="15">
        <v>2676.8670000000002</v>
      </c>
      <c r="D1190" s="15">
        <v>2381.7199999999998</v>
      </c>
      <c r="E1190" s="15">
        <v>-17121.603999999999</v>
      </c>
      <c r="F1190" s="15">
        <v>465.27199999999999</v>
      </c>
      <c r="G1190" s="15">
        <v>-380.09199999999998</v>
      </c>
      <c r="H1190" s="15">
        <v>2810.1669999999999</v>
      </c>
      <c r="I1190" s="15">
        <v>2004.713</v>
      </c>
      <c r="J1190" s="15">
        <v>1663.287</v>
      </c>
      <c r="R1190" s="18"/>
      <c r="T1190" s="19"/>
      <c r="U1190" s="19"/>
      <c r="V1190" s="19"/>
    </row>
    <row r="1191" spans="1:22" x14ac:dyDescent="0.3">
      <c r="A1191" s="16" t="s">
        <v>16</v>
      </c>
      <c r="B1191" s="17">
        <v>3452.7379999999998</v>
      </c>
      <c r="C1191" s="17">
        <v>6277.9889999999996</v>
      </c>
      <c r="D1191" s="17">
        <v>9011</v>
      </c>
      <c r="E1191" s="17">
        <v>-6259.9</v>
      </c>
      <c r="F1191" s="17">
        <v>-5619.3909999999996</v>
      </c>
      <c r="G1191" s="17">
        <v>-5913.2749999999996</v>
      </c>
      <c r="H1191" s="17">
        <v>-2806.7649999999999</v>
      </c>
      <c r="I1191" s="17">
        <v>-583.89700000000005</v>
      </c>
      <c r="J1191" s="17">
        <v>42250.481</v>
      </c>
      <c r="R1191" s="18"/>
      <c r="T1191" s="19"/>
      <c r="U1191" s="19"/>
      <c r="V1191" s="19"/>
    </row>
    <row r="1192" spans="1:22" ht="12.75" customHeight="1" x14ac:dyDescent="0.3">
      <c r="A1192" s="6" t="s">
        <v>215</v>
      </c>
      <c r="B1192" s="10"/>
      <c r="C1192" s="10"/>
      <c r="D1192" s="10"/>
      <c r="E1192" s="10"/>
      <c r="F1192" s="10"/>
      <c r="G1192" s="10"/>
      <c r="H1192" s="10"/>
      <c r="I1192" s="10"/>
      <c r="J1192" s="10"/>
      <c r="R1192" s="3"/>
      <c r="T1192" s="19"/>
      <c r="U1192" s="19"/>
      <c r="V1192" s="19"/>
    </row>
    <row r="1193" spans="1:22" x14ac:dyDescent="0.3">
      <c r="A1193" s="11" t="s">
        <v>12</v>
      </c>
      <c r="B1193" s="12"/>
      <c r="C1193" s="12">
        <v>-26071.37</v>
      </c>
      <c r="D1193" s="12">
        <v>-32457.702000000001</v>
      </c>
      <c r="E1193" s="12">
        <v>-38781.894999999997</v>
      </c>
      <c r="F1193" s="12">
        <v>-50295.358999999997</v>
      </c>
      <c r="G1193" s="12">
        <v>-61526.682000000001</v>
      </c>
      <c r="H1193" s="12">
        <v>-70612.290999999997</v>
      </c>
      <c r="I1193" s="12">
        <v>-83297.108999999997</v>
      </c>
      <c r="J1193" s="12">
        <v>-93039.544999999998</v>
      </c>
      <c r="R1193" s="18"/>
      <c r="T1193" s="19"/>
      <c r="U1193" s="19"/>
      <c r="V1193" s="19"/>
    </row>
    <row r="1194" spans="1:22" x14ac:dyDescent="0.3">
      <c r="A1194" s="14" t="s">
        <v>13</v>
      </c>
      <c r="B1194" s="15">
        <v>17071.702000000001</v>
      </c>
      <c r="C1194" s="15">
        <v>18180.11</v>
      </c>
      <c r="D1194" s="15">
        <v>19545.831999999999</v>
      </c>
      <c r="E1194" s="15">
        <v>14513.429</v>
      </c>
      <c r="F1194" s="15">
        <v>8894.9150000000009</v>
      </c>
      <c r="G1194" s="15">
        <v>31547.396000000001</v>
      </c>
      <c r="H1194" s="15">
        <v>7394.3649999999998</v>
      </c>
      <c r="I1194" s="15">
        <v>14998.339</v>
      </c>
      <c r="J1194" s="15">
        <v>36590.495999999999</v>
      </c>
      <c r="R1194" s="18"/>
      <c r="T1194" s="19"/>
      <c r="U1194" s="19"/>
      <c r="V1194" s="19"/>
    </row>
    <row r="1195" spans="1:22" x14ac:dyDescent="0.3">
      <c r="A1195" s="14" t="s">
        <v>14</v>
      </c>
      <c r="B1195" s="15">
        <v>17071.702000000001</v>
      </c>
      <c r="C1195" s="15">
        <v>-7891.26</v>
      </c>
      <c r="D1195" s="15">
        <v>-12911.87</v>
      </c>
      <c r="E1195" s="15">
        <v>-24268.466</v>
      </c>
      <c r="F1195" s="15">
        <v>-41400.444000000003</v>
      </c>
      <c r="G1195" s="15">
        <v>-29979.286</v>
      </c>
      <c r="H1195" s="15">
        <v>-63217.925999999999</v>
      </c>
      <c r="I1195" s="15">
        <v>-68298.77</v>
      </c>
      <c r="J1195" s="15">
        <v>-56449.048999999999</v>
      </c>
      <c r="R1195" s="18"/>
      <c r="T1195" s="19"/>
      <c r="U1195" s="19"/>
      <c r="V1195" s="19"/>
    </row>
    <row r="1196" spans="1:22" x14ac:dyDescent="0.3">
      <c r="A1196" s="14" t="s">
        <v>15</v>
      </c>
      <c r="B1196" s="15">
        <v>-43143.072</v>
      </c>
      <c r="C1196" s="15">
        <v>-24566.441999999999</v>
      </c>
      <c r="D1196" s="15">
        <v>-25870.025000000001</v>
      </c>
      <c r="E1196" s="15">
        <v>-26026.893</v>
      </c>
      <c r="F1196" s="15">
        <v>-20126.238000000001</v>
      </c>
      <c r="G1196" s="15">
        <v>-40633.004999999997</v>
      </c>
      <c r="H1196" s="15">
        <v>-19452.644</v>
      </c>
      <c r="I1196" s="15">
        <v>-24740.775000000001</v>
      </c>
      <c r="J1196" s="15">
        <v>-37497.845000000001</v>
      </c>
      <c r="R1196" s="18"/>
      <c r="T1196" s="19"/>
      <c r="U1196" s="19"/>
      <c r="V1196" s="19"/>
    </row>
    <row r="1197" spans="1:22" x14ac:dyDescent="0.3">
      <c r="A1197" s="16" t="s">
        <v>16</v>
      </c>
      <c r="B1197" s="17">
        <v>-26071.37</v>
      </c>
      <c r="C1197" s="17">
        <v>-32457.702000000001</v>
      </c>
      <c r="D1197" s="17">
        <v>-38781.894999999997</v>
      </c>
      <c r="E1197" s="17">
        <v>-50295.358999999997</v>
      </c>
      <c r="F1197" s="17">
        <v>-61526.682000000001</v>
      </c>
      <c r="G1197" s="17">
        <v>-70612.290999999997</v>
      </c>
      <c r="H1197" s="17">
        <v>-82670.570000000007</v>
      </c>
      <c r="I1197" s="17">
        <v>-93039.544999999998</v>
      </c>
      <c r="J1197" s="17">
        <v>-93946.894</v>
      </c>
      <c r="R1197" s="18"/>
      <c r="T1197" s="19"/>
      <c r="U1197" s="19"/>
      <c r="V1197" s="19"/>
    </row>
    <row r="1198" spans="1:22" ht="12.75" customHeight="1" x14ac:dyDescent="0.3">
      <c r="A1198" s="6" t="s">
        <v>216</v>
      </c>
      <c r="B1198" s="10"/>
      <c r="C1198" s="10"/>
      <c r="D1198" s="10"/>
      <c r="E1198" s="10"/>
      <c r="F1198" s="10"/>
      <c r="G1198" s="10"/>
      <c r="H1198" s="10"/>
      <c r="I1198" s="10"/>
      <c r="J1198" s="10"/>
      <c r="R1198" s="3"/>
      <c r="T1198" s="19"/>
      <c r="U1198" s="19"/>
      <c r="V1198" s="19"/>
    </row>
    <row r="1199" spans="1:22" x14ac:dyDescent="0.3">
      <c r="A1199" s="11" t="s">
        <v>12</v>
      </c>
      <c r="B1199" s="12"/>
      <c r="C1199" s="12">
        <v>20795.797999999999</v>
      </c>
      <c r="D1199" s="12">
        <v>48191.186999999998</v>
      </c>
      <c r="E1199" s="12">
        <v>6064.652</v>
      </c>
      <c r="F1199" s="12">
        <v>12192.618</v>
      </c>
      <c r="G1199" s="12">
        <v>14543.333000000001</v>
      </c>
      <c r="H1199" s="12">
        <v>-6959.3149999999996</v>
      </c>
      <c r="I1199" s="12">
        <v>39475.398999999998</v>
      </c>
      <c r="J1199" s="12">
        <v>41660.983999999997</v>
      </c>
      <c r="R1199" s="18"/>
      <c r="T1199" s="19"/>
      <c r="U1199" s="19"/>
      <c r="V1199" s="19"/>
    </row>
    <row r="1200" spans="1:22" x14ac:dyDescent="0.3">
      <c r="A1200" s="14" t="s">
        <v>13</v>
      </c>
      <c r="B1200" s="15">
        <v>20857.973000000002</v>
      </c>
      <c r="C1200" s="15">
        <v>4973.3249999999998</v>
      </c>
      <c r="D1200" s="15">
        <v>-32167.460999999999</v>
      </c>
      <c r="E1200" s="15">
        <v>6127.9660000000003</v>
      </c>
      <c r="F1200" s="15">
        <v>2350.7150000000001</v>
      </c>
      <c r="G1200" s="15">
        <v>919.41700000000003</v>
      </c>
      <c r="H1200" s="15">
        <v>36475.64</v>
      </c>
      <c r="I1200" s="15">
        <v>2185.585</v>
      </c>
      <c r="J1200" s="15">
        <v>12240.226000000001</v>
      </c>
      <c r="R1200" s="18"/>
      <c r="T1200" s="19"/>
      <c r="U1200" s="19"/>
      <c r="V1200" s="19"/>
    </row>
    <row r="1201" spans="1:22" x14ac:dyDescent="0.3">
      <c r="A1201" s="14" t="s">
        <v>14</v>
      </c>
      <c r="B1201" s="15">
        <v>20857.973000000002</v>
      </c>
      <c r="C1201" s="15">
        <v>25769.123</v>
      </c>
      <c r="D1201" s="15">
        <v>16023.726000000001</v>
      </c>
      <c r="E1201" s="15">
        <v>12192.618</v>
      </c>
      <c r="F1201" s="15">
        <v>14543.333000000001</v>
      </c>
      <c r="G1201" s="15">
        <v>15462.75</v>
      </c>
      <c r="H1201" s="15">
        <v>29516.325000000001</v>
      </c>
      <c r="I1201" s="15">
        <v>41660.983999999997</v>
      </c>
      <c r="J1201" s="15">
        <v>53901.21</v>
      </c>
      <c r="R1201" s="18"/>
      <c r="T1201" s="19"/>
      <c r="U1201" s="19"/>
      <c r="V1201" s="19"/>
    </row>
    <row r="1202" spans="1:22" x14ac:dyDescent="0.3">
      <c r="A1202" s="14" t="s">
        <v>15</v>
      </c>
      <c r="B1202" s="15"/>
      <c r="C1202" s="15"/>
      <c r="D1202" s="15">
        <v>-9959.0740000000005</v>
      </c>
      <c r="E1202" s="15"/>
      <c r="F1202" s="15"/>
      <c r="G1202" s="15"/>
      <c r="H1202" s="15">
        <v>9959.0740000000005</v>
      </c>
      <c r="I1202" s="15"/>
      <c r="J1202" s="15"/>
      <c r="R1202" s="18"/>
      <c r="T1202" s="19"/>
      <c r="U1202" s="19"/>
      <c r="V1202" s="19"/>
    </row>
    <row r="1203" spans="1:22" x14ac:dyDescent="0.3">
      <c r="A1203" s="16" t="s">
        <v>16</v>
      </c>
      <c r="B1203" s="17">
        <v>20857.973000000002</v>
      </c>
      <c r="C1203" s="17">
        <v>25769.123</v>
      </c>
      <c r="D1203" s="17">
        <v>6064.652</v>
      </c>
      <c r="E1203" s="17">
        <v>12192.618</v>
      </c>
      <c r="F1203" s="17">
        <v>14543.333000000001</v>
      </c>
      <c r="G1203" s="17">
        <v>15462.75</v>
      </c>
      <c r="H1203" s="17">
        <v>39475.398999999998</v>
      </c>
      <c r="I1203" s="17">
        <v>41660.983999999997</v>
      </c>
      <c r="J1203" s="17">
        <v>53901.21</v>
      </c>
      <c r="R1203" s="18"/>
      <c r="T1203" s="19"/>
      <c r="U1203" s="19"/>
      <c r="V1203" s="19"/>
    </row>
    <row r="1204" spans="1:22" ht="12.75" customHeight="1" x14ac:dyDescent="0.3">
      <c r="A1204" s="6" t="s">
        <v>217</v>
      </c>
      <c r="B1204" s="10"/>
      <c r="C1204" s="10"/>
      <c r="D1204" s="10"/>
      <c r="E1204" s="10"/>
      <c r="F1204" s="10"/>
      <c r="G1204" s="10"/>
      <c r="H1204" s="10"/>
      <c r="I1204" s="10"/>
      <c r="J1204" s="10"/>
      <c r="R1204" s="3"/>
      <c r="T1204" s="19"/>
      <c r="U1204" s="19"/>
      <c r="V1204" s="19"/>
    </row>
    <row r="1205" spans="1:22" x14ac:dyDescent="0.3">
      <c r="A1205" s="11" t="s">
        <v>12</v>
      </c>
      <c r="B1205" s="12">
        <v>65377.919000000002</v>
      </c>
      <c r="C1205" s="12">
        <v>122647.79399999999</v>
      </c>
      <c r="D1205" s="12">
        <v>150900.53700000001</v>
      </c>
      <c r="E1205" s="12">
        <v>176918.677</v>
      </c>
      <c r="F1205" s="12">
        <v>207399.111</v>
      </c>
      <c r="G1205" s="12">
        <v>235633.72200000001</v>
      </c>
      <c r="H1205" s="12">
        <v>310559.973</v>
      </c>
      <c r="I1205" s="12">
        <v>337791.788</v>
      </c>
      <c r="J1205" s="12">
        <v>379655.81099999999</v>
      </c>
      <c r="R1205" s="18"/>
      <c r="T1205" s="19"/>
      <c r="U1205" s="19"/>
      <c r="V1205" s="19"/>
    </row>
    <row r="1206" spans="1:22" x14ac:dyDescent="0.3">
      <c r="A1206" s="14" t="s">
        <v>13</v>
      </c>
      <c r="B1206" s="15">
        <v>154551.16</v>
      </c>
      <c r="C1206" s="15">
        <v>86336.659</v>
      </c>
      <c r="D1206" s="15">
        <v>78891.718999999997</v>
      </c>
      <c r="E1206" s="15">
        <v>75434.482999999993</v>
      </c>
      <c r="F1206" s="15">
        <v>82792.599000000002</v>
      </c>
      <c r="G1206" s="15">
        <v>135205.258</v>
      </c>
      <c r="H1206" s="15">
        <v>77075.793000000005</v>
      </c>
      <c r="I1206" s="15">
        <v>91037.834000000003</v>
      </c>
      <c r="J1206" s="15">
        <v>149434.359</v>
      </c>
      <c r="R1206" s="18"/>
      <c r="T1206" s="19"/>
      <c r="U1206" s="19"/>
      <c r="V1206" s="19"/>
    </row>
    <row r="1207" spans="1:22" x14ac:dyDescent="0.3">
      <c r="A1207" s="14" t="s">
        <v>14</v>
      </c>
      <c r="B1207" s="15">
        <v>219929.079</v>
      </c>
      <c r="C1207" s="15">
        <v>208984.45300000001</v>
      </c>
      <c r="D1207" s="15">
        <v>229792.25599999999</v>
      </c>
      <c r="E1207" s="15">
        <v>252353.16</v>
      </c>
      <c r="F1207" s="15">
        <v>290191.71000000002</v>
      </c>
      <c r="G1207" s="15">
        <v>370838.98</v>
      </c>
      <c r="H1207" s="15">
        <v>387635.766</v>
      </c>
      <c r="I1207" s="15">
        <v>428829.62199999997</v>
      </c>
      <c r="J1207" s="15">
        <v>529090.17000000004</v>
      </c>
      <c r="R1207" s="18"/>
      <c r="T1207" s="19"/>
      <c r="U1207" s="19"/>
      <c r="V1207" s="19"/>
    </row>
    <row r="1208" spans="1:22" x14ac:dyDescent="0.3">
      <c r="A1208" s="14" t="s">
        <v>15</v>
      </c>
      <c r="B1208" s="15">
        <v>-97281.285000000003</v>
      </c>
      <c r="C1208" s="15">
        <v>-58083.915999999997</v>
      </c>
      <c r="D1208" s="15">
        <v>-52873.578999999998</v>
      </c>
      <c r="E1208" s="15">
        <v>-44954.048999999999</v>
      </c>
      <c r="F1208" s="15">
        <v>-54557.987999999998</v>
      </c>
      <c r="G1208" s="15">
        <v>-60279.006999999998</v>
      </c>
      <c r="H1208" s="15">
        <v>-49843.978000000003</v>
      </c>
      <c r="I1208" s="15">
        <v>-49173.811000000002</v>
      </c>
      <c r="J1208" s="15">
        <v>-57751.408000000003</v>
      </c>
      <c r="R1208" s="18"/>
      <c r="T1208" s="19"/>
      <c r="U1208" s="19"/>
      <c r="V1208" s="19"/>
    </row>
    <row r="1209" spans="1:22" x14ac:dyDescent="0.3">
      <c r="A1209" s="16" t="s">
        <v>16</v>
      </c>
      <c r="B1209" s="17">
        <v>122647.79399999999</v>
      </c>
      <c r="C1209" s="17">
        <v>150900.53700000001</v>
      </c>
      <c r="D1209" s="17">
        <v>176918.677</v>
      </c>
      <c r="E1209" s="17">
        <v>207399.111</v>
      </c>
      <c r="F1209" s="17">
        <v>235633.72200000001</v>
      </c>
      <c r="G1209" s="17">
        <v>310559.973</v>
      </c>
      <c r="H1209" s="17">
        <v>337791.788</v>
      </c>
      <c r="I1209" s="17">
        <v>379655.81099999999</v>
      </c>
      <c r="J1209" s="17">
        <v>471338.76199999999</v>
      </c>
      <c r="R1209" s="18"/>
      <c r="T1209" s="19"/>
      <c r="U1209" s="19"/>
      <c r="V1209" s="19"/>
    </row>
    <row r="1210" spans="1:22" ht="12.75" customHeight="1" x14ac:dyDescent="0.3">
      <c r="A1210" s="6" t="s">
        <v>218</v>
      </c>
      <c r="B1210" s="10"/>
      <c r="C1210" s="10"/>
      <c r="D1210" s="10"/>
      <c r="E1210" s="10"/>
      <c r="F1210" s="10"/>
      <c r="G1210" s="10"/>
      <c r="H1210" s="10"/>
      <c r="I1210" s="10"/>
      <c r="J1210" s="10"/>
      <c r="R1210" s="3"/>
      <c r="T1210" s="19"/>
      <c r="U1210" s="19"/>
      <c r="V1210" s="19"/>
    </row>
    <row r="1211" spans="1:22" x14ac:dyDescent="0.3">
      <c r="A1211" s="11" t="s">
        <v>12</v>
      </c>
      <c r="B1211" s="12">
        <v>205.292</v>
      </c>
      <c r="C1211" s="12">
        <v>196.68700000000001</v>
      </c>
      <c r="D1211" s="12">
        <v>-539.19399999999996</v>
      </c>
      <c r="E1211" s="12">
        <v>-384.06599999999997</v>
      </c>
      <c r="F1211" s="12">
        <v>-234.78399999999999</v>
      </c>
      <c r="G1211" s="12">
        <v>1136.962</v>
      </c>
      <c r="H1211" s="12">
        <v>-820.31799999999998</v>
      </c>
      <c r="I1211" s="12">
        <v>-2122.1469999999999</v>
      </c>
      <c r="J1211" s="12">
        <v>-2353.0859999999998</v>
      </c>
      <c r="R1211" s="18"/>
      <c r="T1211" s="19"/>
      <c r="U1211" s="19"/>
      <c r="V1211" s="19"/>
    </row>
    <row r="1212" spans="1:22" x14ac:dyDescent="0.3">
      <c r="A1212" s="14" t="s">
        <v>13</v>
      </c>
      <c r="B1212" s="15"/>
      <c r="C1212" s="15"/>
      <c r="D1212" s="15"/>
      <c r="E1212" s="15"/>
      <c r="F1212" s="15">
        <v>324.61799999999999</v>
      </c>
      <c r="G1212" s="15">
        <v>-1345.6179999999999</v>
      </c>
      <c r="H1212" s="15"/>
      <c r="I1212" s="15"/>
      <c r="J1212" s="15"/>
      <c r="R1212" s="18"/>
      <c r="T1212" s="19"/>
      <c r="U1212" s="19"/>
      <c r="V1212" s="19"/>
    </row>
    <row r="1213" spans="1:22" x14ac:dyDescent="0.3">
      <c r="A1213" s="14" t="s">
        <v>14</v>
      </c>
      <c r="B1213" s="15">
        <v>205.292</v>
      </c>
      <c r="C1213" s="15">
        <v>196.68700000000001</v>
      </c>
      <c r="D1213" s="15">
        <v>-539.19399999999996</v>
      </c>
      <c r="E1213" s="15">
        <v>-384.06599999999997</v>
      </c>
      <c r="F1213" s="15">
        <v>89.834000000000003</v>
      </c>
      <c r="G1213" s="15">
        <v>-208.65600000000001</v>
      </c>
      <c r="H1213" s="15">
        <v>-820.31799999999998</v>
      </c>
      <c r="I1213" s="15">
        <v>-2122.1469999999999</v>
      </c>
      <c r="J1213" s="15">
        <v>-2353.0859999999998</v>
      </c>
      <c r="R1213" s="18"/>
      <c r="T1213" s="19"/>
      <c r="U1213" s="19"/>
      <c r="V1213" s="19"/>
    </row>
    <row r="1214" spans="1:22" x14ac:dyDescent="0.3">
      <c r="A1214" s="14" t="s">
        <v>15</v>
      </c>
      <c r="B1214" s="15">
        <v>29.917999999999999</v>
      </c>
      <c r="C1214" s="15">
        <v>-735.88099999999997</v>
      </c>
      <c r="D1214" s="15">
        <v>155.12799999999999</v>
      </c>
      <c r="E1214" s="15">
        <v>149.28200000000001</v>
      </c>
      <c r="F1214" s="15">
        <v>1047.1279999999999</v>
      </c>
      <c r="G1214" s="15">
        <v>-611.66200000000003</v>
      </c>
      <c r="H1214" s="15">
        <v>-1301.829</v>
      </c>
      <c r="I1214" s="15">
        <v>-230.93899999999999</v>
      </c>
      <c r="J1214" s="15">
        <v>-913.13400000000001</v>
      </c>
      <c r="R1214" s="18"/>
      <c r="T1214" s="19"/>
      <c r="U1214" s="19"/>
      <c r="V1214" s="19"/>
    </row>
    <row r="1215" spans="1:22" x14ac:dyDescent="0.3">
      <c r="A1215" s="16" t="s">
        <v>16</v>
      </c>
      <c r="B1215" s="17">
        <v>235.21</v>
      </c>
      <c r="C1215" s="17">
        <v>-539.19399999999996</v>
      </c>
      <c r="D1215" s="17">
        <v>-384.06599999999997</v>
      </c>
      <c r="E1215" s="17">
        <v>-234.78399999999999</v>
      </c>
      <c r="F1215" s="17">
        <v>1136.962</v>
      </c>
      <c r="G1215" s="17">
        <v>-820.31799999999998</v>
      </c>
      <c r="H1215" s="17">
        <v>-2122.1469999999999</v>
      </c>
      <c r="I1215" s="17">
        <v>-2353.0859999999998</v>
      </c>
      <c r="J1215" s="17">
        <v>-3266.22</v>
      </c>
      <c r="R1215" s="18"/>
      <c r="T1215" s="19"/>
      <c r="U1215" s="19"/>
      <c r="V1215" s="19"/>
    </row>
    <row r="1216" spans="1:22" ht="12.75" customHeight="1" x14ac:dyDescent="0.3">
      <c r="A1216" s="6" t="s">
        <v>219</v>
      </c>
      <c r="B1216" s="10"/>
      <c r="C1216" s="10"/>
      <c r="D1216" s="10"/>
      <c r="E1216" s="10"/>
      <c r="F1216" s="10"/>
      <c r="G1216" s="10"/>
      <c r="H1216" s="10"/>
      <c r="I1216" s="10"/>
      <c r="J1216" s="10"/>
      <c r="R1216" s="3"/>
      <c r="T1216" s="19"/>
      <c r="U1216" s="19"/>
      <c r="V1216" s="19"/>
    </row>
    <row r="1217" spans="1:22" x14ac:dyDescent="0.3">
      <c r="A1217" s="11" t="s">
        <v>12</v>
      </c>
      <c r="B1217" s="12">
        <v>17394.606</v>
      </c>
      <c r="C1217" s="12">
        <v>434888.95199999999</v>
      </c>
      <c r="D1217" s="12">
        <v>341482.97899999999</v>
      </c>
      <c r="E1217" s="12">
        <v>91141.565000000002</v>
      </c>
      <c r="F1217" s="12">
        <v>-36056.357000000004</v>
      </c>
      <c r="G1217" s="12">
        <v>135068.56899999999</v>
      </c>
      <c r="H1217" s="12">
        <v>46624.449000000001</v>
      </c>
      <c r="I1217" s="12">
        <v>12810.727999999999</v>
      </c>
      <c r="J1217" s="12">
        <v>-60967.499000000003</v>
      </c>
      <c r="R1217" s="18"/>
      <c r="T1217" s="19"/>
      <c r="U1217" s="19"/>
      <c r="V1217" s="19"/>
    </row>
    <row r="1218" spans="1:22" x14ac:dyDescent="0.3">
      <c r="A1218" s="14" t="s">
        <v>13</v>
      </c>
      <c r="B1218" s="15">
        <v>493042.06199999998</v>
      </c>
      <c r="C1218" s="15">
        <v>469509.24699999997</v>
      </c>
      <c r="D1218" s="15">
        <v>14693.736999999999</v>
      </c>
      <c r="E1218" s="15">
        <v>197671.96299999999</v>
      </c>
      <c r="F1218" s="15">
        <v>525132.94400000002</v>
      </c>
      <c r="G1218" s="15">
        <v>277492.56099999999</v>
      </c>
      <c r="H1218" s="15">
        <v>197794.85500000001</v>
      </c>
      <c r="I1218" s="15">
        <v>176784.348</v>
      </c>
      <c r="J1218" s="15">
        <v>637144.45400000003</v>
      </c>
      <c r="R1218" s="18"/>
      <c r="T1218" s="19"/>
      <c r="U1218" s="19"/>
      <c r="V1218" s="19"/>
    </row>
    <row r="1219" spans="1:22" x14ac:dyDescent="0.3">
      <c r="A1219" s="14" t="s">
        <v>14</v>
      </c>
      <c r="B1219" s="15">
        <v>510436.66800000001</v>
      </c>
      <c r="C1219" s="15">
        <v>904398.19900000002</v>
      </c>
      <c r="D1219" s="15">
        <v>356176.71600000001</v>
      </c>
      <c r="E1219" s="15">
        <v>288813.52799999999</v>
      </c>
      <c r="F1219" s="15">
        <v>489076.587</v>
      </c>
      <c r="G1219" s="15">
        <v>412561.13</v>
      </c>
      <c r="H1219" s="15">
        <v>244419.304</v>
      </c>
      <c r="I1219" s="15">
        <v>189595.076</v>
      </c>
      <c r="J1219" s="15">
        <v>576176.95499999996</v>
      </c>
      <c r="R1219" s="18"/>
      <c r="T1219" s="19"/>
      <c r="U1219" s="19"/>
      <c r="V1219" s="19"/>
    </row>
    <row r="1220" spans="1:22" x14ac:dyDescent="0.3">
      <c r="A1220" s="14" t="s">
        <v>15</v>
      </c>
      <c r="B1220" s="15">
        <v>-222061.82</v>
      </c>
      <c r="C1220" s="15">
        <v>-562915.22</v>
      </c>
      <c r="D1220" s="15">
        <v>-265035.15100000001</v>
      </c>
      <c r="E1220" s="15">
        <v>-324869.88500000001</v>
      </c>
      <c r="F1220" s="15">
        <v>-354008.01799999998</v>
      </c>
      <c r="G1220" s="15">
        <v>-365936.68099999998</v>
      </c>
      <c r="H1220" s="15">
        <v>-231608.576</v>
      </c>
      <c r="I1220" s="15">
        <v>-250562.57500000001</v>
      </c>
      <c r="J1220" s="15">
        <v>-430441.239</v>
      </c>
      <c r="R1220" s="18"/>
      <c r="T1220" s="19"/>
      <c r="U1220" s="19"/>
      <c r="V1220" s="19"/>
    </row>
    <row r="1221" spans="1:22" x14ac:dyDescent="0.3">
      <c r="A1221" s="16" t="s">
        <v>16</v>
      </c>
      <c r="B1221" s="17">
        <v>288374.848</v>
      </c>
      <c r="C1221" s="17">
        <v>341482.97899999999</v>
      </c>
      <c r="D1221" s="17">
        <v>91141.565000000002</v>
      </c>
      <c r="E1221" s="17">
        <v>-36056.357000000004</v>
      </c>
      <c r="F1221" s="17">
        <v>135068.56899999999</v>
      </c>
      <c r="G1221" s="17">
        <v>46624.449000000001</v>
      </c>
      <c r="H1221" s="17">
        <v>12810.727999999999</v>
      </c>
      <c r="I1221" s="17">
        <v>-60967.499000000003</v>
      </c>
      <c r="J1221" s="17">
        <v>145735.71599999999</v>
      </c>
      <c r="R1221" s="18"/>
      <c r="T1221" s="19"/>
      <c r="U1221" s="19"/>
      <c r="V1221" s="19"/>
    </row>
    <row r="1222" spans="1:22" ht="12.75" customHeight="1" x14ac:dyDescent="0.3">
      <c r="A1222" s="6" t="s">
        <v>220</v>
      </c>
      <c r="B1222" s="10"/>
      <c r="C1222" s="10"/>
      <c r="D1222" s="10"/>
      <c r="E1222" s="10"/>
      <c r="F1222" s="10"/>
      <c r="G1222" s="10"/>
      <c r="H1222" s="10"/>
      <c r="I1222" s="10"/>
      <c r="J1222" s="10"/>
      <c r="R1222" s="3"/>
      <c r="T1222" s="19"/>
      <c r="U1222" s="19"/>
      <c r="V1222" s="19"/>
    </row>
    <row r="1223" spans="1:22" x14ac:dyDescent="0.3">
      <c r="A1223" s="11" t="s">
        <v>12</v>
      </c>
      <c r="B1223" s="12"/>
      <c r="C1223" s="12">
        <v>-25618.766</v>
      </c>
      <c r="D1223" s="12">
        <v>-61864.351999999999</v>
      </c>
      <c r="E1223" s="12">
        <v>-72935.782000000007</v>
      </c>
      <c r="F1223" s="12">
        <v>-82800.527000000002</v>
      </c>
      <c r="G1223" s="12">
        <v>-86782.043999999994</v>
      </c>
      <c r="H1223" s="12">
        <v>-98668.063999999998</v>
      </c>
      <c r="I1223" s="12">
        <v>-98668.063999999998</v>
      </c>
      <c r="J1223" s="12">
        <v>-98668.063999999998</v>
      </c>
      <c r="R1223" s="18"/>
      <c r="T1223" s="19"/>
      <c r="U1223" s="19"/>
      <c r="V1223" s="19"/>
    </row>
    <row r="1224" spans="1:22" x14ac:dyDescent="0.3">
      <c r="A1224" s="14" t="s">
        <v>13</v>
      </c>
      <c r="B1224" s="15"/>
      <c r="C1224" s="15">
        <v>39.872</v>
      </c>
      <c r="D1224" s="15">
        <v>5624.1869999999999</v>
      </c>
      <c r="E1224" s="15">
        <v>5693.8770000000004</v>
      </c>
      <c r="F1224" s="15">
        <v>15120.93</v>
      </c>
      <c r="G1224" s="15">
        <v>95.031000000000006</v>
      </c>
      <c r="H1224" s="15"/>
      <c r="I1224" s="15"/>
      <c r="J1224" s="15">
        <v>50135.584999999999</v>
      </c>
      <c r="R1224" s="18"/>
      <c r="T1224" s="19"/>
      <c r="U1224" s="19"/>
      <c r="V1224" s="19"/>
    </row>
    <row r="1225" spans="1:22" x14ac:dyDescent="0.3">
      <c r="A1225" s="14" t="s">
        <v>14</v>
      </c>
      <c r="B1225" s="15"/>
      <c r="C1225" s="15">
        <v>-25578.894</v>
      </c>
      <c r="D1225" s="15">
        <v>-56240.165000000001</v>
      </c>
      <c r="E1225" s="15">
        <v>-67241.904999999999</v>
      </c>
      <c r="F1225" s="15">
        <v>-67679.596999999994</v>
      </c>
      <c r="G1225" s="15">
        <v>-86687.013000000006</v>
      </c>
      <c r="H1225" s="15">
        <v>-98668.063999999998</v>
      </c>
      <c r="I1225" s="15">
        <v>-98668.063999999998</v>
      </c>
      <c r="J1225" s="15">
        <v>-48532.478999999999</v>
      </c>
      <c r="R1225" s="18"/>
      <c r="T1225" s="19"/>
      <c r="U1225" s="19"/>
      <c r="V1225" s="19"/>
    </row>
    <row r="1226" spans="1:22" x14ac:dyDescent="0.3">
      <c r="A1226" s="14" t="s">
        <v>15</v>
      </c>
      <c r="B1226" s="15">
        <v>-25618.766</v>
      </c>
      <c r="C1226" s="15">
        <v>-36285.457999999999</v>
      </c>
      <c r="D1226" s="15">
        <v>-16695.616999999998</v>
      </c>
      <c r="E1226" s="15">
        <v>-15558.621999999999</v>
      </c>
      <c r="F1226" s="15">
        <v>-19102.447</v>
      </c>
      <c r="G1226" s="15">
        <v>-11981.050999999999</v>
      </c>
      <c r="H1226" s="15"/>
      <c r="I1226" s="15"/>
      <c r="J1226" s="15">
        <v>-17541.508000000002</v>
      </c>
      <c r="R1226" s="18"/>
      <c r="T1226" s="19"/>
      <c r="U1226" s="19"/>
      <c r="V1226" s="19"/>
    </row>
    <row r="1227" spans="1:22" x14ac:dyDescent="0.3">
      <c r="A1227" s="16" t="s">
        <v>16</v>
      </c>
      <c r="B1227" s="17">
        <v>-25618.766</v>
      </c>
      <c r="C1227" s="17">
        <v>-61864.351999999999</v>
      </c>
      <c r="D1227" s="17">
        <v>-72935.782000000007</v>
      </c>
      <c r="E1227" s="17">
        <v>-82800.527000000002</v>
      </c>
      <c r="F1227" s="17">
        <v>-86782.043999999994</v>
      </c>
      <c r="G1227" s="17">
        <v>-98668.063999999998</v>
      </c>
      <c r="H1227" s="17">
        <v>-98668.063999999998</v>
      </c>
      <c r="I1227" s="17">
        <v>-98668.063999999998</v>
      </c>
      <c r="J1227" s="17">
        <v>-66073.986999999994</v>
      </c>
      <c r="R1227" s="18"/>
      <c r="T1227" s="19"/>
      <c r="U1227" s="19"/>
      <c r="V1227" s="19"/>
    </row>
    <row r="1228" spans="1:22" ht="12.75" customHeight="1" x14ac:dyDescent="0.3">
      <c r="A1228" s="6" t="s">
        <v>221</v>
      </c>
      <c r="B1228" s="10"/>
      <c r="C1228" s="10"/>
      <c r="D1228" s="10"/>
      <c r="E1228" s="10"/>
      <c r="F1228" s="10"/>
      <c r="G1228" s="10"/>
      <c r="H1228" s="10"/>
      <c r="I1228" s="10"/>
      <c r="J1228" s="10"/>
      <c r="R1228" s="3"/>
      <c r="T1228" s="19"/>
      <c r="U1228" s="19"/>
      <c r="V1228" s="19"/>
    </row>
    <row r="1229" spans="1:22" x14ac:dyDescent="0.3">
      <c r="A1229" s="11" t="s">
        <v>12</v>
      </c>
      <c r="B1229" s="12">
        <v>828.28099999999995</v>
      </c>
      <c r="C1229" s="12">
        <v>2167.5360000000001</v>
      </c>
      <c r="D1229" s="12">
        <v>14801.848</v>
      </c>
      <c r="E1229" s="12">
        <v>15099.57</v>
      </c>
      <c r="F1229" s="12">
        <v>9326.3880000000008</v>
      </c>
      <c r="G1229" s="12">
        <v>16947.087</v>
      </c>
      <c r="H1229" s="12">
        <v>13925.602999999999</v>
      </c>
      <c r="I1229" s="12">
        <v>17474.440999999999</v>
      </c>
      <c r="J1229" s="12">
        <v>29792.007000000001</v>
      </c>
      <c r="R1229" s="18"/>
      <c r="T1229" s="19"/>
      <c r="U1229" s="19"/>
      <c r="V1229" s="19"/>
    </row>
    <row r="1230" spans="1:22" x14ac:dyDescent="0.3">
      <c r="A1230" s="14" t="s">
        <v>13</v>
      </c>
      <c r="B1230" s="15">
        <v>38006.879000000001</v>
      </c>
      <c r="C1230" s="15">
        <v>19541.792000000001</v>
      </c>
      <c r="D1230" s="15">
        <v>5581.732</v>
      </c>
      <c r="E1230" s="15">
        <v>7720.5910000000003</v>
      </c>
      <c r="F1230" s="15">
        <v>8645.6740000000009</v>
      </c>
      <c r="G1230" s="15">
        <v>23438.731</v>
      </c>
      <c r="H1230" s="15">
        <v>5144.0429999999997</v>
      </c>
      <c r="I1230" s="15">
        <v>15070.374</v>
      </c>
      <c r="J1230" s="15">
        <v>27265.651999999998</v>
      </c>
      <c r="R1230" s="18"/>
      <c r="T1230" s="19"/>
      <c r="U1230" s="19"/>
      <c r="V1230" s="19"/>
    </row>
    <row r="1231" spans="1:22" x14ac:dyDescent="0.3">
      <c r="A1231" s="14" t="s">
        <v>14</v>
      </c>
      <c r="B1231" s="15">
        <v>38835.160000000003</v>
      </c>
      <c r="C1231" s="15">
        <v>21709.328000000001</v>
      </c>
      <c r="D1231" s="15">
        <v>20383.580000000002</v>
      </c>
      <c r="E1231" s="15">
        <v>22820.161</v>
      </c>
      <c r="F1231" s="15">
        <v>17972.062000000002</v>
      </c>
      <c r="G1231" s="15">
        <v>40385.817999999999</v>
      </c>
      <c r="H1231" s="15">
        <v>19069.646000000001</v>
      </c>
      <c r="I1231" s="15">
        <v>32544.814999999999</v>
      </c>
      <c r="J1231" s="15">
        <v>57057.659</v>
      </c>
      <c r="R1231" s="18"/>
      <c r="T1231" s="19"/>
      <c r="U1231" s="19"/>
      <c r="V1231" s="19"/>
    </row>
    <row r="1232" spans="1:22" x14ac:dyDescent="0.3">
      <c r="A1232" s="14" t="s">
        <v>15</v>
      </c>
      <c r="B1232" s="15">
        <v>-37253.199999999997</v>
      </c>
      <c r="C1232" s="15">
        <v>-6907.48</v>
      </c>
      <c r="D1232" s="15">
        <v>-5284.01</v>
      </c>
      <c r="E1232" s="15">
        <v>-13493.772999999999</v>
      </c>
      <c r="F1232" s="15">
        <v>-1024.9749999999999</v>
      </c>
      <c r="G1232" s="15">
        <v>-26460.215</v>
      </c>
      <c r="H1232" s="15">
        <v>-1595.2049999999999</v>
      </c>
      <c r="I1232" s="15">
        <v>-2752.808</v>
      </c>
      <c r="J1232" s="15">
        <v>-20280.744999999999</v>
      </c>
      <c r="R1232" s="18"/>
      <c r="T1232" s="19"/>
      <c r="U1232" s="19"/>
      <c r="V1232" s="19"/>
    </row>
    <row r="1233" spans="1:22" x14ac:dyDescent="0.3">
      <c r="A1233" s="16" t="s">
        <v>16</v>
      </c>
      <c r="B1233" s="17">
        <v>1581.96</v>
      </c>
      <c r="C1233" s="17">
        <v>14801.848</v>
      </c>
      <c r="D1233" s="17">
        <v>15099.57</v>
      </c>
      <c r="E1233" s="17">
        <v>9326.3880000000008</v>
      </c>
      <c r="F1233" s="17">
        <v>16947.087</v>
      </c>
      <c r="G1233" s="17">
        <v>13925.602999999999</v>
      </c>
      <c r="H1233" s="17">
        <v>17474.440999999999</v>
      </c>
      <c r="I1233" s="17">
        <v>29792.007000000001</v>
      </c>
      <c r="J1233" s="17">
        <v>36776.913999999997</v>
      </c>
      <c r="R1233" s="18"/>
      <c r="T1233" s="19"/>
      <c r="U1233" s="19"/>
      <c r="V1233" s="19"/>
    </row>
    <row r="1234" spans="1:22" ht="12.75" customHeight="1" x14ac:dyDescent="0.3">
      <c r="A1234" s="6" t="s">
        <v>222</v>
      </c>
      <c r="B1234" s="10"/>
      <c r="C1234" s="10"/>
      <c r="D1234" s="10"/>
      <c r="E1234" s="10"/>
      <c r="F1234" s="10"/>
      <c r="G1234" s="10"/>
      <c r="H1234" s="10"/>
      <c r="I1234" s="10"/>
      <c r="J1234" s="10"/>
      <c r="R1234" s="3"/>
      <c r="T1234" s="19"/>
      <c r="U1234" s="19"/>
      <c r="V1234" s="19"/>
    </row>
    <row r="1235" spans="1:22" x14ac:dyDescent="0.3">
      <c r="A1235" s="11" t="s">
        <v>12</v>
      </c>
      <c r="B1235" s="12">
        <v>30914.713</v>
      </c>
      <c r="C1235" s="12">
        <v>5273.3469999999998</v>
      </c>
      <c r="D1235" s="12">
        <v>12044.897999999999</v>
      </c>
      <c r="E1235" s="12">
        <v>32864.082999999999</v>
      </c>
      <c r="F1235" s="12">
        <v>64204.838000000003</v>
      </c>
      <c r="G1235" s="12">
        <v>80191.975000000006</v>
      </c>
      <c r="H1235" s="12">
        <v>92988.843999999997</v>
      </c>
      <c r="I1235" s="12">
        <v>115101.03</v>
      </c>
      <c r="J1235" s="12">
        <v>131680.68400000001</v>
      </c>
      <c r="R1235" s="18"/>
      <c r="T1235" s="19"/>
      <c r="U1235" s="19"/>
      <c r="V1235" s="19"/>
    </row>
    <row r="1236" spans="1:22" x14ac:dyDescent="0.3">
      <c r="A1236" s="14" t="s">
        <v>13</v>
      </c>
      <c r="B1236" s="15">
        <v>15245.243</v>
      </c>
      <c r="C1236" s="15">
        <v>17503.145</v>
      </c>
      <c r="D1236" s="15">
        <v>18123.871999999999</v>
      </c>
      <c r="E1236" s="15">
        <v>33499.586000000003</v>
      </c>
      <c r="F1236" s="15">
        <v>14953.884</v>
      </c>
      <c r="G1236" s="15">
        <v>25563.08</v>
      </c>
      <c r="H1236" s="15">
        <v>14314.688</v>
      </c>
      <c r="I1236" s="15">
        <v>16439.701000000001</v>
      </c>
      <c r="J1236" s="15">
        <v>27977.52</v>
      </c>
      <c r="R1236" s="18"/>
      <c r="T1236" s="19"/>
      <c r="U1236" s="19"/>
      <c r="V1236" s="19"/>
    </row>
    <row r="1237" spans="1:22" x14ac:dyDescent="0.3">
      <c r="A1237" s="14" t="s">
        <v>14</v>
      </c>
      <c r="B1237" s="15">
        <v>46159.955999999998</v>
      </c>
      <c r="C1237" s="15">
        <v>22776.491999999998</v>
      </c>
      <c r="D1237" s="15">
        <v>30168.77</v>
      </c>
      <c r="E1237" s="15">
        <v>66363.668999999994</v>
      </c>
      <c r="F1237" s="15">
        <v>79158.721999999994</v>
      </c>
      <c r="G1237" s="15">
        <v>105755.05499999999</v>
      </c>
      <c r="H1237" s="15">
        <v>107303.53200000001</v>
      </c>
      <c r="I1237" s="15">
        <v>131540.731</v>
      </c>
      <c r="J1237" s="15">
        <v>159658.204</v>
      </c>
      <c r="R1237" s="18"/>
      <c r="T1237" s="19"/>
      <c r="U1237" s="19"/>
      <c r="V1237" s="19"/>
    </row>
    <row r="1238" spans="1:22" x14ac:dyDescent="0.3">
      <c r="A1238" s="14" t="s">
        <v>15</v>
      </c>
      <c r="B1238" s="15">
        <v>-10217.714</v>
      </c>
      <c r="C1238" s="15">
        <v>-10731.593999999999</v>
      </c>
      <c r="D1238" s="15">
        <v>2695.3130000000001</v>
      </c>
      <c r="E1238" s="15">
        <v>-2158.8310000000001</v>
      </c>
      <c r="F1238" s="15">
        <v>1033.2529999999999</v>
      </c>
      <c r="G1238" s="15">
        <v>-12766.210999999999</v>
      </c>
      <c r="H1238" s="15">
        <v>7797.4979999999996</v>
      </c>
      <c r="I1238" s="15">
        <v>139.953</v>
      </c>
      <c r="J1238" s="15">
        <v>-6055.0860000000002</v>
      </c>
      <c r="R1238" s="18"/>
      <c r="T1238" s="19"/>
      <c r="U1238" s="19"/>
      <c r="V1238" s="19"/>
    </row>
    <row r="1239" spans="1:22" x14ac:dyDescent="0.3">
      <c r="A1239" s="16" t="s">
        <v>16</v>
      </c>
      <c r="B1239" s="17">
        <v>35942.241999999998</v>
      </c>
      <c r="C1239" s="17">
        <v>12044.897999999999</v>
      </c>
      <c r="D1239" s="17">
        <v>32864.082999999999</v>
      </c>
      <c r="E1239" s="17">
        <v>64204.838000000003</v>
      </c>
      <c r="F1239" s="17">
        <v>80191.975000000006</v>
      </c>
      <c r="G1239" s="17">
        <v>92988.843999999997</v>
      </c>
      <c r="H1239" s="17">
        <v>115101.03</v>
      </c>
      <c r="I1239" s="17">
        <v>131680.68400000001</v>
      </c>
      <c r="J1239" s="17">
        <v>153603.11799999999</v>
      </c>
      <c r="R1239" s="18"/>
      <c r="T1239" s="19"/>
      <c r="U1239" s="19"/>
      <c r="V1239" s="19"/>
    </row>
    <row r="1240" spans="1:22" ht="12.75" customHeight="1" x14ac:dyDescent="0.3">
      <c r="A1240" s="6" t="s">
        <v>223</v>
      </c>
      <c r="B1240" s="10"/>
      <c r="C1240" s="10"/>
      <c r="D1240" s="10"/>
      <c r="E1240" s="10"/>
      <c r="F1240" s="10"/>
      <c r="G1240" s="10"/>
      <c r="H1240" s="10"/>
      <c r="I1240" s="10"/>
      <c r="J1240" s="10"/>
      <c r="R1240" s="3"/>
      <c r="T1240" s="19"/>
      <c r="U1240" s="19"/>
      <c r="V1240" s="19"/>
    </row>
    <row r="1241" spans="1:22" x14ac:dyDescent="0.3">
      <c r="A1241" s="11" t="s">
        <v>12</v>
      </c>
      <c r="B1241" s="12"/>
      <c r="C1241" s="12">
        <v>54203.845000000001</v>
      </c>
      <c r="D1241" s="12">
        <v>108352.281</v>
      </c>
      <c r="E1241" s="12">
        <v>169267.93700000001</v>
      </c>
      <c r="F1241" s="12">
        <v>233195.31700000001</v>
      </c>
      <c r="G1241" s="12">
        <v>292481.20899999997</v>
      </c>
      <c r="H1241" s="12">
        <v>307614.07799999998</v>
      </c>
      <c r="I1241" s="12">
        <v>359441.05800000002</v>
      </c>
      <c r="J1241" s="12">
        <v>509497.34</v>
      </c>
      <c r="R1241" s="18"/>
      <c r="T1241" s="19"/>
      <c r="U1241" s="19"/>
      <c r="V1241" s="19"/>
    </row>
    <row r="1242" spans="1:22" x14ac:dyDescent="0.3">
      <c r="A1242" s="14" t="s">
        <v>13</v>
      </c>
      <c r="B1242" s="15">
        <v>60520.264000000003</v>
      </c>
      <c r="C1242" s="15">
        <v>60552.112999999998</v>
      </c>
      <c r="D1242" s="15">
        <v>66787.490999999995</v>
      </c>
      <c r="E1242" s="15">
        <v>67837.107000000004</v>
      </c>
      <c r="F1242" s="15">
        <v>69131.024000000005</v>
      </c>
      <c r="G1242" s="15">
        <v>20456.370999999999</v>
      </c>
      <c r="H1242" s="15">
        <v>58669.34</v>
      </c>
      <c r="I1242" s="15">
        <v>156050.42600000001</v>
      </c>
      <c r="J1242" s="15">
        <v>95547.277000000002</v>
      </c>
      <c r="R1242" s="18"/>
      <c r="T1242" s="19"/>
      <c r="U1242" s="19"/>
      <c r="V1242" s="19"/>
    </row>
    <row r="1243" spans="1:22" x14ac:dyDescent="0.3">
      <c r="A1243" s="14" t="s">
        <v>14</v>
      </c>
      <c r="B1243" s="15">
        <v>60520.264000000003</v>
      </c>
      <c r="C1243" s="15">
        <v>114755.958</v>
      </c>
      <c r="D1243" s="15">
        <v>175139.772</v>
      </c>
      <c r="E1243" s="15">
        <v>237105.04399999999</v>
      </c>
      <c r="F1243" s="15">
        <v>302326.34100000001</v>
      </c>
      <c r="G1243" s="15">
        <v>312937.58</v>
      </c>
      <c r="H1243" s="15">
        <v>366283.41800000001</v>
      </c>
      <c r="I1243" s="15">
        <v>515491.484</v>
      </c>
      <c r="J1243" s="15">
        <v>605044.61699999997</v>
      </c>
      <c r="R1243" s="18"/>
      <c r="T1243" s="19"/>
      <c r="U1243" s="19"/>
      <c r="V1243" s="19"/>
    </row>
    <row r="1244" spans="1:22" x14ac:dyDescent="0.3">
      <c r="A1244" s="14" t="s">
        <v>15</v>
      </c>
      <c r="B1244" s="15">
        <v>-6316.4189999999999</v>
      </c>
      <c r="C1244" s="15">
        <v>-6316.4189999999999</v>
      </c>
      <c r="D1244" s="15">
        <v>-5871.835</v>
      </c>
      <c r="E1244" s="15">
        <v>-3909.7269999999999</v>
      </c>
      <c r="F1244" s="15">
        <v>-9845.1319999999996</v>
      </c>
      <c r="G1244" s="15">
        <v>-5323.5020000000004</v>
      </c>
      <c r="H1244" s="15">
        <v>-6842.36</v>
      </c>
      <c r="I1244" s="15">
        <v>-5994.1440000000002</v>
      </c>
      <c r="J1244" s="15">
        <v>-5326.692</v>
      </c>
      <c r="R1244" s="18"/>
      <c r="T1244" s="19"/>
      <c r="U1244" s="19"/>
      <c r="V1244" s="19"/>
    </row>
    <row r="1245" spans="1:22" x14ac:dyDescent="0.3">
      <c r="A1245" s="16" t="s">
        <v>16</v>
      </c>
      <c r="B1245" s="17">
        <v>54203.845000000001</v>
      </c>
      <c r="C1245" s="17">
        <v>108439.539</v>
      </c>
      <c r="D1245" s="17">
        <v>169267.93700000001</v>
      </c>
      <c r="E1245" s="17">
        <v>233195.31700000001</v>
      </c>
      <c r="F1245" s="17">
        <v>292481.20899999997</v>
      </c>
      <c r="G1245" s="17">
        <v>307614.07799999998</v>
      </c>
      <c r="H1245" s="17">
        <v>359441.05800000002</v>
      </c>
      <c r="I1245" s="17">
        <v>509497.34</v>
      </c>
      <c r="J1245" s="17">
        <v>599717.92500000005</v>
      </c>
      <c r="R1245" s="18"/>
      <c r="T1245" s="19"/>
      <c r="U1245" s="19"/>
      <c r="V1245" s="19"/>
    </row>
    <row r="1246" spans="1:22" x14ac:dyDescent="0.3">
      <c r="A1246" s="20" t="s">
        <v>9</v>
      </c>
      <c r="B1246" s="21"/>
      <c r="C1246" s="21"/>
      <c r="D1246" s="21"/>
      <c r="E1246" s="21"/>
      <c r="F1246" s="21"/>
      <c r="G1246" s="21"/>
      <c r="H1246" s="21"/>
      <c r="I1246" s="21"/>
      <c r="J1246" s="21"/>
      <c r="R1246" s="3"/>
      <c r="T1246" s="19"/>
      <c r="U1246" s="19"/>
      <c r="V1246" s="19"/>
    </row>
    <row r="1247" spans="1:22" ht="12.75" customHeight="1" x14ac:dyDescent="0.3">
      <c r="A1247" s="6" t="s">
        <v>224</v>
      </c>
      <c r="B1247" s="10"/>
      <c r="C1247" s="10"/>
      <c r="D1247" s="10"/>
      <c r="E1247" s="10"/>
      <c r="F1247" s="10"/>
      <c r="G1247" s="10"/>
      <c r="H1247" s="10"/>
      <c r="I1247" s="10"/>
      <c r="J1247" s="10"/>
      <c r="R1247" s="3"/>
      <c r="T1247" s="19"/>
      <c r="U1247" s="19"/>
      <c r="V1247" s="19"/>
    </row>
    <row r="1248" spans="1:22" ht="12.75" customHeight="1" x14ac:dyDescent="0.3">
      <c r="A1248" s="6" t="s">
        <v>225</v>
      </c>
      <c r="B1248" s="10"/>
      <c r="C1248" s="10"/>
      <c r="D1248" s="10"/>
      <c r="E1248" s="10"/>
      <c r="F1248" s="10"/>
      <c r="G1248" s="10"/>
      <c r="H1248" s="10"/>
      <c r="I1248" s="10"/>
      <c r="J1248" s="10"/>
      <c r="R1248" s="3"/>
      <c r="T1248" s="19"/>
      <c r="U1248" s="19"/>
      <c r="V1248" s="19"/>
    </row>
    <row r="1249" spans="1:22" x14ac:dyDescent="0.3">
      <c r="A1249" s="11" t="s">
        <v>12</v>
      </c>
      <c r="B1249" s="12">
        <v>253092.88399999999</v>
      </c>
      <c r="C1249" s="12">
        <v>238816.15299999999</v>
      </c>
      <c r="D1249" s="12">
        <v>226806.114</v>
      </c>
      <c r="E1249" s="12">
        <v>196375.255</v>
      </c>
      <c r="F1249" s="12">
        <v>198213.71599999999</v>
      </c>
      <c r="G1249" s="12">
        <v>170154.38</v>
      </c>
      <c r="H1249" s="12">
        <v>319474.24900000001</v>
      </c>
      <c r="I1249" s="12">
        <v>301825.91999999998</v>
      </c>
      <c r="J1249" s="12">
        <v>306030.89199999999</v>
      </c>
      <c r="R1249" s="18"/>
      <c r="T1249" s="19"/>
      <c r="U1249" s="19"/>
      <c r="V1249" s="19"/>
    </row>
    <row r="1250" spans="1:22" x14ac:dyDescent="0.3">
      <c r="A1250" s="14" t="s">
        <v>13</v>
      </c>
      <c r="B1250" s="15">
        <v>84239.479000000007</v>
      </c>
      <c r="C1250" s="15">
        <v>25173.895</v>
      </c>
      <c r="D1250" s="15">
        <v>149425.76699999999</v>
      </c>
      <c r="E1250" s="15">
        <v>55946.116999999998</v>
      </c>
      <c r="F1250" s="15">
        <v>1477.9649999999999</v>
      </c>
      <c r="G1250" s="15">
        <v>184859.68100000001</v>
      </c>
      <c r="H1250" s="15">
        <v>5799.9210000000003</v>
      </c>
      <c r="I1250" s="15">
        <v>22697.291000000001</v>
      </c>
      <c r="J1250" s="15">
        <v>155275.01699999999</v>
      </c>
      <c r="R1250" s="18"/>
      <c r="T1250" s="19"/>
      <c r="U1250" s="19"/>
      <c r="V1250" s="19"/>
    </row>
    <row r="1251" spans="1:22" x14ac:dyDescent="0.3">
      <c r="A1251" s="14" t="s">
        <v>14</v>
      </c>
      <c r="B1251" s="15">
        <v>337332.36300000001</v>
      </c>
      <c r="C1251" s="15">
        <v>263990.04800000001</v>
      </c>
      <c r="D1251" s="15">
        <v>376231.88099999999</v>
      </c>
      <c r="E1251" s="15">
        <v>252321.372</v>
      </c>
      <c r="F1251" s="15">
        <v>199691.68100000001</v>
      </c>
      <c r="G1251" s="15">
        <v>355014.06099999999</v>
      </c>
      <c r="H1251" s="15">
        <v>325274.17</v>
      </c>
      <c r="I1251" s="15">
        <v>324523.21100000001</v>
      </c>
      <c r="J1251" s="15">
        <v>461305.90899999999</v>
      </c>
      <c r="R1251" s="18"/>
      <c r="T1251" s="19"/>
      <c r="U1251" s="19"/>
      <c r="V1251" s="19"/>
    </row>
    <row r="1252" spans="1:22" x14ac:dyDescent="0.3">
      <c r="A1252" s="14" t="s">
        <v>15</v>
      </c>
      <c r="B1252" s="15">
        <v>-98516.081999999995</v>
      </c>
      <c r="C1252" s="15">
        <v>-37183.934000000001</v>
      </c>
      <c r="D1252" s="15">
        <v>-179856.62599999999</v>
      </c>
      <c r="E1252" s="15">
        <v>-54107.656000000003</v>
      </c>
      <c r="F1252" s="15">
        <v>-29537.300999999999</v>
      </c>
      <c r="G1252" s="15">
        <v>-35539.811999999998</v>
      </c>
      <c r="H1252" s="15">
        <v>-23448.25</v>
      </c>
      <c r="I1252" s="15">
        <v>-18492.319</v>
      </c>
      <c r="J1252" s="15">
        <v>-38238.459000000003</v>
      </c>
      <c r="R1252" s="18"/>
      <c r="T1252" s="19"/>
      <c r="U1252" s="19"/>
      <c r="V1252" s="19"/>
    </row>
    <row r="1253" spans="1:22" x14ac:dyDescent="0.3">
      <c r="A1253" s="16" t="s">
        <v>16</v>
      </c>
      <c r="B1253" s="17">
        <v>238816.28099999999</v>
      </c>
      <c r="C1253" s="17">
        <v>226806.114</v>
      </c>
      <c r="D1253" s="17">
        <v>196375.255</v>
      </c>
      <c r="E1253" s="17">
        <v>198213.71599999999</v>
      </c>
      <c r="F1253" s="17">
        <v>170154.38</v>
      </c>
      <c r="G1253" s="17">
        <v>319474.24900000001</v>
      </c>
      <c r="H1253" s="17">
        <v>301825.91999999998</v>
      </c>
      <c r="I1253" s="17">
        <v>306030.89199999999</v>
      </c>
      <c r="J1253" s="17">
        <v>423067.45</v>
      </c>
      <c r="R1253" s="18"/>
      <c r="T1253" s="19"/>
      <c r="U1253" s="19"/>
      <c r="V1253" s="19"/>
    </row>
    <row r="1254" spans="1:22" ht="12.75" customHeight="1" x14ac:dyDescent="0.3">
      <c r="A1254" s="6" t="s">
        <v>226</v>
      </c>
      <c r="B1254" s="10"/>
      <c r="C1254" s="10"/>
      <c r="D1254" s="10"/>
      <c r="E1254" s="10"/>
      <c r="F1254" s="10"/>
      <c r="G1254" s="10"/>
      <c r="H1254" s="10"/>
      <c r="I1254" s="10"/>
      <c r="J1254" s="10"/>
      <c r="R1254" s="3"/>
      <c r="T1254" s="19"/>
      <c r="U1254" s="19"/>
      <c r="V1254" s="19"/>
    </row>
    <row r="1255" spans="1:22" x14ac:dyDescent="0.3">
      <c r="A1255" s="11" t="s">
        <v>12</v>
      </c>
      <c r="B1255" s="12">
        <v>92479.65</v>
      </c>
      <c r="C1255" s="12">
        <v>480613.86099999998</v>
      </c>
      <c r="D1255" s="12">
        <v>410928.70500000002</v>
      </c>
      <c r="E1255" s="12">
        <v>486475.94400000002</v>
      </c>
      <c r="F1255" s="12">
        <v>479181.70500000002</v>
      </c>
      <c r="G1255" s="12">
        <v>598828.51899999997</v>
      </c>
      <c r="H1255" s="12">
        <v>632776.45600000001</v>
      </c>
      <c r="I1255" s="12">
        <v>735733.21</v>
      </c>
      <c r="J1255" s="12">
        <v>903692.353</v>
      </c>
      <c r="R1255" s="18"/>
      <c r="T1255" s="19"/>
      <c r="U1255" s="19"/>
      <c r="V1255" s="19"/>
    </row>
    <row r="1256" spans="1:22" x14ac:dyDescent="0.3">
      <c r="A1256" s="14" t="s">
        <v>13</v>
      </c>
      <c r="B1256" s="15">
        <v>861068.39599999995</v>
      </c>
      <c r="C1256" s="15">
        <v>227347.041</v>
      </c>
      <c r="D1256" s="15">
        <v>229551.008</v>
      </c>
      <c r="E1256" s="15">
        <v>161873.21100000001</v>
      </c>
      <c r="F1256" s="15">
        <v>358000.45500000002</v>
      </c>
      <c r="G1256" s="15">
        <v>663235.51899999997</v>
      </c>
      <c r="H1256" s="15">
        <v>208909.64499999999</v>
      </c>
      <c r="I1256" s="15">
        <v>342444.52399999998</v>
      </c>
      <c r="J1256" s="15">
        <v>553201.61100000003</v>
      </c>
      <c r="R1256" s="18"/>
      <c r="T1256" s="19"/>
      <c r="U1256" s="19"/>
      <c r="V1256" s="19"/>
    </row>
    <row r="1257" spans="1:22" x14ac:dyDescent="0.3">
      <c r="A1257" s="14" t="s">
        <v>14</v>
      </c>
      <c r="B1257" s="15">
        <v>953548.04599999997</v>
      </c>
      <c r="C1257" s="15">
        <v>707960.902</v>
      </c>
      <c r="D1257" s="15">
        <v>640479.71299999999</v>
      </c>
      <c r="E1257" s="15">
        <v>648349.15500000003</v>
      </c>
      <c r="F1257" s="15">
        <v>837182.16</v>
      </c>
      <c r="G1257" s="15">
        <v>1262064.0379999999</v>
      </c>
      <c r="H1257" s="15">
        <v>841686.10100000002</v>
      </c>
      <c r="I1257" s="15">
        <v>1078177.7339999999</v>
      </c>
      <c r="J1257" s="15">
        <v>1456893.9639999999</v>
      </c>
      <c r="R1257" s="18"/>
      <c r="T1257" s="19"/>
      <c r="U1257" s="19"/>
      <c r="V1257" s="19"/>
    </row>
    <row r="1258" spans="1:22" x14ac:dyDescent="0.3">
      <c r="A1258" s="14" t="s">
        <v>15</v>
      </c>
      <c r="B1258" s="15">
        <v>-472792.06099999999</v>
      </c>
      <c r="C1258" s="15">
        <v>-297032.19699999999</v>
      </c>
      <c r="D1258" s="15">
        <v>-154003.769</v>
      </c>
      <c r="E1258" s="15">
        <v>-169167.45</v>
      </c>
      <c r="F1258" s="15">
        <v>-238353.641</v>
      </c>
      <c r="G1258" s="15">
        <v>-629287.58200000005</v>
      </c>
      <c r="H1258" s="15">
        <v>-105952.891</v>
      </c>
      <c r="I1258" s="15">
        <v>-174485.38099999999</v>
      </c>
      <c r="J1258" s="15">
        <v>-413650.69300000003</v>
      </c>
      <c r="R1258" s="18"/>
      <c r="T1258" s="19"/>
      <c r="U1258" s="19"/>
      <c r="V1258" s="19"/>
    </row>
    <row r="1259" spans="1:22" x14ac:dyDescent="0.3">
      <c r="A1259" s="16" t="s">
        <v>16</v>
      </c>
      <c r="B1259" s="17">
        <v>480755.98499999999</v>
      </c>
      <c r="C1259" s="17">
        <v>410928.70500000002</v>
      </c>
      <c r="D1259" s="17">
        <v>486475.94400000002</v>
      </c>
      <c r="E1259" s="17">
        <v>479181.70500000002</v>
      </c>
      <c r="F1259" s="17">
        <v>598828.51899999997</v>
      </c>
      <c r="G1259" s="17">
        <v>632776.45600000001</v>
      </c>
      <c r="H1259" s="17">
        <v>735733.21</v>
      </c>
      <c r="I1259" s="17">
        <v>903692.353</v>
      </c>
      <c r="J1259" s="17">
        <v>1043243.2709999999</v>
      </c>
      <c r="R1259" s="18"/>
      <c r="T1259" s="19"/>
      <c r="U1259" s="19"/>
      <c r="V1259" s="19"/>
    </row>
    <row r="1260" spans="1:22" ht="12.75" customHeight="1" x14ac:dyDescent="0.3">
      <c r="A1260" s="6" t="s">
        <v>227</v>
      </c>
      <c r="B1260" s="10"/>
      <c r="C1260" s="10"/>
      <c r="D1260" s="10"/>
      <c r="E1260" s="10"/>
      <c r="F1260" s="10"/>
      <c r="G1260" s="10"/>
      <c r="H1260" s="10"/>
      <c r="I1260" s="10"/>
      <c r="J1260" s="10"/>
      <c r="R1260" s="3"/>
      <c r="T1260" s="19"/>
      <c r="U1260" s="19"/>
      <c r="V1260" s="19"/>
    </row>
    <row r="1261" spans="1:22" x14ac:dyDescent="0.3">
      <c r="A1261" s="11" t="s">
        <v>12</v>
      </c>
      <c r="B1261" s="12"/>
      <c r="C1261" s="12">
        <v>-26084.146000000001</v>
      </c>
      <c r="D1261" s="12">
        <v>-52244.298999999999</v>
      </c>
      <c r="E1261" s="12">
        <v>-78469.850999999995</v>
      </c>
      <c r="F1261" s="12">
        <v>-104418.68700000001</v>
      </c>
      <c r="G1261" s="12">
        <v>-130628.442</v>
      </c>
      <c r="H1261" s="12">
        <v>-156778.74600000001</v>
      </c>
      <c r="I1261" s="12">
        <v>767072.91</v>
      </c>
      <c r="J1261" s="12">
        <v>1949523.0449999999</v>
      </c>
      <c r="R1261" s="18"/>
      <c r="T1261" s="19"/>
      <c r="U1261" s="19"/>
      <c r="V1261" s="19"/>
    </row>
    <row r="1262" spans="1:22" x14ac:dyDescent="0.3">
      <c r="A1262" s="14" t="s">
        <v>13</v>
      </c>
      <c r="B1262" s="15"/>
      <c r="C1262" s="15"/>
      <c r="D1262" s="15"/>
      <c r="E1262" s="15"/>
      <c r="F1262" s="15"/>
      <c r="G1262" s="15"/>
      <c r="H1262" s="15">
        <v>950832.13100000005</v>
      </c>
      <c r="I1262" s="15">
        <v>1210067.571</v>
      </c>
      <c r="J1262" s="15"/>
      <c r="R1262" s="18"/>
      <c r="T1262" s="19"/>
      <c r="U1262" s="19"/>
      <c r="V1262" s="19"/>
    </row>
    <row r="1263" spans="1:22" x14ac:dyDescent="0.3">
      <c r="A1263" s="14" t="s">
        <v>14</v>
      </c>
      <c r="B1263" s="15"/>
      <c r="C1263" s="15">
        <v>-26084.146000000001</v>
      </c>
      <c r="D1263" s="15">
        <v>-52244.298999999999</v>
      </c>
      <c r="E1263" s="15">
        <v>-78469.850999999995</v>
      </c>
      <c r="F1263" s="15">
        <v>-104418.68700000001</v>
      </c>
      <c r="G1263" s="15">
        <v>-130628.442</v>
      </c>
      <c r="H1263" s="15">
        <v>794053.38500000001</v>
      </c>
      <c r="I1263" s="15">
        <v>1977140.4809999999</v>
      </c>
      <c r="J1263" s="15">
        <v>1949523.0449999999</v>
      </c>
      <c r="R1263" s="18"/>
      <c r="T1263" s="19"/>
      <c r="U1263" s="19"/>
      <c r="V1263" s="19"/>
    </row>
    <row r="1264" spans="1:22" x14ac:dyDescent="0.3">
      <c r="A1264" s="14" t="s">
        <v>15</v>
      </c>
      <c r="B1264" s="15">
        <v>-26084.146000000001</v>
      </c>
      <c r="C1264" s="15">
        <v>-26160.152999999998</v>
      </c>
      <c r="D1264" s="15">
        <v>-26225.552</v>
      </c>
      <c r="E1264" s="15">
        <v>-25948.835999999999</v>
      </c>
      <c r="F1264" s="15">
        <v>-26209.755000000001</v>
      </c>
      <c r="G1264" s="15">
        <v>-26341.825000000001</v>
      </c>
      <c r="H1264" s="15">
        <v>-26980.474999999999</v>
      </c>
      <c r="I1264" s="15">
        <v>-27617.436000000002</v>
      </c>
      <c r="J1264" s="15"/>
      <c r="R1264" s="18"/>
      <c r="T1264" s="19"/>
      <c r="U1264" s="19"/>
      <c r="V1264" s="19"/>
    </row>
    <row r="1265" spans="1:22" x14ac:dyDescent="0.3">
      <c r="A1265" s="16" t="s">
        <v>16</v>
      </c>
      <c r="B1265" s="17">
        <v>-26084.146000000001</v>
      </c>
      <c r="C1265" s="17">
        <v>-52244.298999999999</v>
      </c>
      <c r="D1265" s="17">
        <v>-78469.850999999995</v>
      </c>
      <c r="E1265" s="17">
        <v>-104418.68700000001</v>
      </c>
      <c r="F1265" s="17">
        <v>-130628.442</v>
      </c>
      <c r="G1265" s="17">
        <v>-156970.26699999999</v>
      </c>
      <c r="H1265" s="17">
        <v>767072.91</v>
      </c>
      <c r="I1265" s="17">
        <v>1949523.0449999999</v>
      </c>
      <c r="J1265" s="17">
        <v>1949523.0449999999</v>
      </c>
      <c r="R1265" s="18"/>
      <c r="T1265" s="19"/>
      <c r="U1265" s="19"/>
      <c r="V1265" s="19"/>
    </row>
    <row r="1266" spans="1:22" ht="12.75" customHeight="1" x14ac:dyDescent="0.3">
      <c r="A1266" s="6" t="s">
        <v>228</v>
      </c>
      <c r="B1266" s="10"/>
      <c r="C1266" s="10"/>
      <c r="D1266" s="10"/>
      <c r="E1266" s="10"/>
      <c r="F1266" s="10"/>
      <c r="G1266" s="10"/>
      <c r="H1266" s="10"/>
      <c r="I1266" s="10"/>
      <c r="J1266" s="10"/>
      <c r="R1266" s="3"/>
      <c r="T1266" s="19"/>
      <c r="U1266" s="19"/>
      <c r="V1266" s="19"/>
    </row>
    <row r="1267" spans="1:22" x14ac:dyDescent="0.3">
      <c r="A1267" s="11" t="s">
        <v>12</v>
      </c>
      <c r="B1267" s="12">
        <v>22717.766</v>
      </c>
      <c r="C1267" s="12">
        <v>4844.2120000000004</v>
      </c>
      <c r="D1267" s="12">
        <v>4862.2659999999996</v>
      </c>
      <c r="E1267" s="12">
        <v>18980.905999999999</v>
      </c>
      <c r="F1267" s="12">
        <v>19654.526000000002</v>
      </c>
      <c r="G1267" s="12">
        <v>25550.234</v>
      </c>
      <c r="H1267" s="12">
        <v>78572.331999999995</v>
      </c>
      <c r="I1267" s="12">
        <v>96505.426999999996</v>
      </c>
      <c r="J1267" s="12">
        <v>75683.150999999998</v>
      </c>
      <c r="R1267" s="18"/>
      <c r="T1267" s="19"/>
      <c r="U1267" s="19"/>
      <c r="V1267" s="19"/>
    </row>
    <row r="1268" spans="1:22" x14ac:dyDescent="0.3">
      <c r="A1268" s="14" t="s">
        <v>13</v>
      </c>
      <c r="B1268" s="15"/>
      <c r="C1268" s="15"/>
      <c r="D1268" s="15">
        <v>32841.851000000002</v>
      </c>
      <c r="E1268" s="15">
        <v>7201.1670000000004</v>
      </c>
      <c r="F1268" s="15">
        <v>13633.213</v>
      </c>
      <c r="G1268" s="15">
        <v>65338.595999999998</v>
      </c>
      <c r="H1268" s="15">
        <v>18135.194</v>
      </c>
      <c r="I1268" s="15">
        <v>9766.0840000000007</v>
      </c>
      <c r="J1268" s="15">
        <v>70273.769</v>
      </c>
      <c r="R1268" s="18"/>
      <c r="T1268" s="19"/>
      <c r="U1268" s="19"/>
      <c r="V1268" s="19"/>
    </row>
    <row r="1269" spans="1:22" x14ac:dyDescent="0.3">
      <c r="A1269" s="14" t="s">
        <v>14</v>
      </c>
      <c r="B1269" s="15">
        <v>22717.766</v>
      </c>
      <c r="C1269" s="15">
        <v>4844.2120000000004</v>
      </c>
      <c r="D1269" s="15">
        <v>37704.116999999998</v>
      </c>
      <c r="E1269" s="15">
        <v>26182.073</v>
      </c>
      <c r="F1269" s="15">
        <v>33287.739000000001</v>
      </c>
      <c r="G1269" s="15">
        <v>90888.83</v>
      </c>
      <c r="H1269" s="15">
        <v>96707.525999999998</v>
      </c>
      <c r="I1269" s="15">
        <v>106271.511</v>
      </c>
      <c r="J1269" s="15">
        <v>145956.92000000001</v>
      </c>
      <c r="R1269" s="18"/>
      <c r="T1269" s="19"/>
      <c r="U1269" s="19"/>
      <c r="V1269" s="19"/>
    </row>
    <row r="1270" spans="1:22" x14ac:dyDescent="0.3">
      <c r="A1270" s="14" t="s">
        <v>15</v>
      </c>
      <c r="B1270" s="15"/>
      <c r="C1270" s="15"/>
      <c r="D1270" s="15">
        <v>-18731</v>
      </c>
      <c r="E1270" s="15">
        <v>-6529.6419999999998</v>
      </c>
      <c r="F1270" s="15">
        <v>-7737.2520000000004</v>
      </c>
      <c r="G1270" s="15">
        <v>-12354.459000000001</v>
      </c>
      <c r="H1270" s="15">
        <v>-201.88399999999999</v>
      </c>
      <c r="I1270" s="15">
        <v>-30588.850999999999</v>
      </c>
      <c r="J1270" s="15">
        <v>-16413.602999999999</v>
      </c>
      <c r="R1270" s="18"/>
      <c r="T1270" s="19"/>
      <c r="U1270" s="19"/>
      <c r="V1270" s="19"/>
    </row>
    <row r="1271" spans="1:22" x14ac:dyDescent="0.3">
      <c r="A1271" s="16" t="s">
        <v>16</v>
      </c>
      <c r="B1271" s="17">
        <v>22717.766</v>
      </c>
      <c r="C1271" s="17">
        <v>4844.2120000000004</v>
      </c>
      <c r="D1271" s="17">
        <v>18973.116999999998</v>
      </c>
      <c r="E1271" s="17">
        <v>19652.431</v>
      </c>
      <c r="F1271" s="17">
        <v>25550.487000000001</v>
      </c>
      <c r="G1271" s="17">
        <v>78534.370999999999</v>
      </c>
      <c r="H1271" s="17">
        <v>96505.642000000007</v>
      </c>
      <c r="I1271" s="17">
        <v>75682.66</v>
      </c>
      <c r="J1271" s="17">
        <v>129543.317</v>
      </c>
      <c r="R1271" s="18"/>
      <c r="T1271" s="19"/>
      <c r="U1271" s="19"/>
      <c r="V1271" s="19"/>
    </row>
    <row r="1272" spans="1:22" ht="12.75" customHeight="1" x14ac:dyDescent="0.3">
      <c r="A1272" s="6" t="s">
        <v>229</v>
      </c>
      <c r="B1272" s="10"/>
      <c r="C1272" s="10"/>
      <c r="D1272" s="10"/>
      <c r="E1272" s="10"/>
      <c r="F1272" s="10"/>
      <c r="G1272" s="10"/>
      <c r="H1272" s="10"/>
      <c r="I1272" s="10"/>
      <c r="J1272" s="10"/>
      <c r="R1272" s="3"/>
      <c r="T1272" s="19"/>
      <c r="U1272" s="19"/>
      <c r="V1272" s="19"/>
    </row>
    <row r="1273" spans="1:22" x14ac:dyDescent="0.3">
      <c r="A1273" s="11" t="s">
        <v>12</v>
      </c>
      <c r="B1273" s="12">
        <v>55584.864000000001</v>
      </c>
      <c r="C1273" s="12">
        <v>201592.728</v>
      </c>
      <c r="D1273" s="12">
        <v>122638.795</v>
      </c>
      <c r="E1273" s="12">
        <v>175698.20300000001</v>
      </c>
      <c r="F1273" s="12">
        <v>151095.01500000001</v>
      </c>
      <c r="G1273" s="12">
        <v>283964.65600000002</v>
      </c>
      <c r="H1273" s="12">
        <v>398228.77600000001</v>
      </c>
      <c r="I1273" s="12">
        <v>393336.09899999999</v>
      </c>
      <c r="J1273" s="12">
        <v>504310.9</v>
      </c>
      <c r="R1273" s="18"/>
      <c r="T1273" s="19"/>
      <c r="U1273" s="19"/>
      <c r="V1273" s="19"/>
    </row>
    <row r="1274" spans="1:22" x14ac:dyDescent="0.3">
      <c r="A1274" s="14" t="s">
        <v>13</v>
      </c>
      <c r="B1274" s="15">
        <v>-16682.965</v>
      </c>
      <c r="C1274" s="15">
        <v>35704.868000000002</v>
      </c>
      <c r="D1274" s="15">
        <v>22607.691999999999</v>
      </c>
      <c r="E1274" s="15">
        <v>19538.688999999998</v>
      </c>
      <c r="F1274" s="15">
        <v>102571.19100000001</v>
      </c>
      <c r="G1274" s="15">
        <v>304893.40500000003</v>
      </c>
      <c r="H1274" s="15">
        <v>10078.236999999999</v>
      </c>
      <c r="I1274" s="15">
        <v>144006.96299999999</v>
      </c>
      <c r="J1274" s="15">
        <v>271689.08100000001</v>
      </c>
      <c r="R1274" s="18"/>
      <c r="T1274" s="19"/>
      <c r="U1274" s="19"/>
      <c r="V1274" s="19"/>
    </row>
    <row r="1275" spans="1:22" x14ac:dyDescent="0.3">
      <c r="A1275" s="14" t="s">
        <v>14</v>
      </c>
      <c r="B1275" s="15">
        <v>38901.898999999998</v>
      </c>
      <c r="C1275" s="15">
        <v>237297.59599999999</v>
      </c>
      <c r="D1275" s="15">
        <v>145246.48699999999</v>
      </c>
      <c r="E1275" s="15">
        <v>195236.89199999999</v>
      </c>
      <c r="F1275" s="15">
        <v>253666.20600000001</v>
      </c>
      <c r="G1275" s="15">
        <v>588858.06099999999</v>
      </c>
      <c r="H1275" s="15">
        <v>408307.01299999998</v>
      </c>
      <c r="I1275" s="15">
        <v>537343.06200000003</v>
      </c>
      <c r="J1275" s="15">
        <v>775999.98100000003</v>
      </c>
      <c r="R1275" s="18"/>
      <c r="T1275" s="19"/>
      <c r="U1275" s="19"/>
      <c r="V1275" s="19"/>
    </row>
    <row r="1276" spans="1:22" x14ac:dyDescent="0.3">
      <c r="A1276" s="14" t="s">
        <v>15</v>
      </c>
      <c r="B1276" s="15">
        <v>162710.829</v>
      </c>
      <c r="C1276" s="15">
        <v>-59093.936999999998</v>
      </c>
      <c r="D1276" s="15">
        <v>-25113.148000000001</v>
      </c>
      <c r="E1276" s="15">
        <v>-44141.877</v>
      </c>
      <c r="F1276" s="15">
        <v>30298.45</v>
      </c>
      <c r="G1276" s="15">
        <v>-190629.285</v>
      </c>
      <c r="H1276" s="15">
        <v>-14970.914000000001</v>
      </c>
      <c r="I1276" s="15">
        <v>-33032.161999999997</v>
      </c>
      <c r="J1276" s="15">
        <v>-56708.885999999999</v>
      </c>
      <c r="R1276" s="18"/>
      <c r="T1276" s="19"/>
      <c r="U1276" s="19"/>
      <c r="V1276" s="19"/>
    </row>
    <row r="1277" spans="1:22" x14ac:dyDescent="0.3">
      <c r="A1277" s="16" t="s">
        <v>16</v>
      </c>
      <c r="B1277" s="17">
        <v>201612.728</v>
      </c>
      <c r="C1277" s="17">
        <v>178203.65900000001</v>
      </c>
      <c r="D1277" s="17">
        <v>120133.33900000001</v>
      </c>
      <c r="E1277" s="17">
        <v>151095.01500000001</v>
      </c>
      <c r="F1277" s="17">
        <v>283964.65600000002</v>
      </c>
      <c r="G1277" s="17">
        <v>398228.77600000001</v>
      </c>
      <c r="H1277" s="17">
        <v>393336.09899999999</v>
      </c>
      <c r="I1277" s="17">
        <v>504310.9</v>
      </c>
      <c r="J1277" s="17">
        <v>719291.09499999997</v>
      </c>
      <c r="R1277" s="18"/>
      <c r="T1277" s="19"/>
      <c r="U1277" s="19"/>
      <c r="V1277" s="19"/>
    </row>
    <row r="1278" spans="1:22" ht="12.75" customHeight="1" x14ac:dyDescent="0.3">
      <c r="A1278" s="6" t="s">
        <v>230</v>
      </c>
      <c r="B1278" s="10"/>
      <c r="C1278" s="10"/>
      <c r="D1278" s="10"/>
      <c r="E1278" s="10"/>
      <c r="F1278" s="10"/>
      <c r="G1278" s="10"/>
      <c r="H1278" s="10"/>
      <c r="I1278" s="10"/>
      <c r="J1278" s="10"/>
      <c r="R1278" s="3"/>
      <c r="T1278" s="19"/>
      <c r="U1278" s="19"/>
      <c r="V1278" s="19"/>
    </row>
    <row r="1279" spans="1:22" x14ac:dyDescent="0.3">
      <c r="A1279" s="11" t="s">
        <v>12</v>
      </c>
      <c r="B1279" s="12">
        <v>314107.728</v>
      </c>
      <c r="C1279" s="12">
        <v>314107.728</v>
      </c>
      <c r="D1279" s="12"/>
      <c r="E1279" s="12"/>
      <c r="F1279" s="12"/>
      <c r="G1279" s="12"/>
      <c r="H1279" s="12"/>
      <c r="I1279" s="12"/>
      <c r="J1279" s="12"/>
      <c r="R1279" s="18"/>
      <c r="T1279" s="19"/>
      <c r="U1279" s="19"/>
      <c r="V1279" s="19"/>
    </row>
    <row r="1280" spans="1:22" x14ac:dyDescent="0.3">
      <c r="A1280" s="14" t="s">
        <v>13</v>
      </c>
      <c r="B1280" s="15"/>
      <c r="C1280" s="15"/>
      <c r="D1280" s="15"/>
      <c r="E1280" s="15"/>
      <c r="F1280" s="15"/>
      <c r="G1280" s="15"/>
      <c r="H1280" s="15"/>
      <c r="I1280" s="15"/>
      <c r="J1280" s="15">
        <v>-10468.209000000001</v>
      </c>
      <c r="R1280" s="18"/>
      <c r="T1280" s="19"/>
      <c r="U1280" s="19"/>
      <c r="V1280" s="19"/>
    </row>
    <row r="1281" spans="1:22" x14ac:dyDescent="0.3">
      <c r="A1281" s="14" t="s">
        <v>14</v>
      </c>
      <c r="B1281" s="15">
        <v>314107.728</v>
      </c>
      <c r="C1281" s="15">
        <v>314107.728</v>
      </c>
      <c r="D1281" s="15"/>
      <c r="E1281" s="15"/>
      <c r="F1281" s="15"/>
      <c r="G1281" s="15"/>
      <c r="H1281" s="15"/>
      <c r="I1281" s="15"/>
      <c r="J1281" s="15">
        <v>-10468.209000000001</v>
      </c>
      <c r="R1281" s="18"/>
      <c r="T1281" s="19"/>
      <c r="U1281" s="19"/>
      <c r="V1281" s="19"/>
    </row>
    <row r="1282" spans="1:22" x14ac:dyDescent="0.3">
      <c r="A1282" s="14" t="s">
        <v>15</v>
      </c>
      <c r="B1282" s="15"/>
      <c r="C1282" s="15"/>
      <c r="D1282" s="15"/>
      <c r="E1282" s="15"/>
      <c r="F1282" s="15"/>
      <c r="G1282" s="15"/>
      <c r="H1282" s="15"/>
      <c r="I1282" s="15"/>
      <c r="J1282" s="15"/>
      <c r="R1282" s="18"/>
      <c r="T1282" s="19"/>
      <c r="U1282" s="19"/>
      <c r="V1282" s="19"/>
    </row>
    <row r="1283" spans="1:22" x14ac:dyDescent="0.3">
      <c r="A1283" s="16" t="s">
        <v>16</v>
      </c>
      <c r="B1283" s="17">
        <v>314107.728</v>
      </c>
      <c r="C1283" s="17">
        <v>314107.728</v>
      </c>
      <c r="D1283" s="17"/>
      <c r="E1283" s="17"/>
      <c r="F1283" s="17"/>
      <c r="G1283" s="17"/>
      <c r="H1283" s="17"/>
      <c r="I1283" s="17"/>
      <c r="J1283" s="17">
        <v>-10468.209000000001</v>
      </c>
      <c r="R1283" s="18"/>
      <c r="T1283" s="19"/>
      <c r="U1283" s="19"/>
      <c r="V1283" s="19"/>
    </row>
    <row r="1284" spans="1:22" ht="12.75" customHeight="1" x14ac:dyDescent="0.3">
      <c r="A1284" s="6" t="s">
        <v>231</v>
      </c>
      <c r="B1284" s="10"/>
      <c r="C1284" s="10"/>
      <c r="D1284" s="10"/>
      <c r="E1284" s="10"/>
      <c r="F1284" s="10"/>
      <c r="G1284" s="10"/>
      <c r="H1284" s="10"/>
      <c r="I1284" s="10"/>
      <c r="J1284" s="10"/>
      <c r="R1284" s="3"/>
      <c r="T1284" s="19"/>
      <c r="U1284" s="19"/>
      <c r="V1284" s="19"/>
    </row>
    <row r="1285" spans="1:22" x14ac:dyDescent="0.3">
      <c r="A1285" s="11" t="s">
        <v>12</v>
      </c>
      <c r="B1285" s="12"/>
      <c r="C1285" s="12">
        <v>96610.074999999997</v>
      </c>
      <c r="D1285" s="12">
        <v>124449.825</v>
      </c>
      <c r="E1285" s="12">
        <v>148683.86600000001</v>
      </c>
      <c r="F1285" s="12">
        <v>168838.98800000001</v>
      </c>
      <c r="G1285" s="12">
        <v>181661.986</v>
      </c>
      <c r="H1285" s="12">
        <v>271013.67099999997</v>
      </c>
      <c r="I1285" s="12">
        <v>279118.99599999998</v>
      </c>
      <c r="J1285" s="12">
        <v>317065.02100000001</v>
      </c>
      <c r="R1285" s="18"/>
      <c r="T1285" s="19"/>
      <c r="U1285" s="19"/>
      <c r="V1285" s="19"/>
    </row>
    <row r="1286" spans="1:22" x14ac:dyDescent="0.3">
      <c r="A1286" s="14" t="s">
        <v>13</v>
      </c>
      <c r="B1286" s="15">
        <v>102416.151</v>
      </c>
      <c r="C1286" s="15">
        <v>36679.462</v>
      </c>
      <c r="D1286" s="15">
        <v>33344.271999999997</v>
      </c>
      <c r="E1286" s="15">
        <v>30380.506000000001</v>
      </c>
      <c r="F1286" s="15">
        <v>27324.986000000001</v>
      </c>
      <c r="G1286" s="15">
        <v>89600.63</v>
      </c>
      <c r="H1286" s="15">
        <v>15468.243</v>
      </c>
      <c r="I1286" s="15">
        <v>38157.498</v>
      </c>
      <c r="J1286" s="15">
        <v>88535.851999999999</v>
      </c>
      <c r="R1286" s="18"/>
      <c r="T1286" s="19"/>
      <c r="U1286" s="19"/>
      <c r="V1286" s="19"/>
    </row>
    <row r="1287" spans="1:22" x14ac:dyDescent="0.3">
      <c r="A1287" s="14" t="s">
        <v>14</v>
      </c>
      <c r="B1287" s="15">
        <v>102416.151</v>
      </c>
      <c r="C1287" s="15">
        <v>133289.53700000001</v>
      </c>
      <c r="D1287" s="15">
        <v>157794.09700000001</v>
      </c>
      <c r="E1287" s="15">
        <v>179064.372</v>
      </c>
      <c r="F1287" s="15">
        <v>196163.97399999999</v>
      </c>
      <c r="G1287" s="15">
        <v>271262.61599999998</v>
      </c>
      <c r="H1287" s="15">
        <v>286481.91399999999</v>
      </c>
      <c r="I1287" s="15">
        <v>317276.49400000001</v>
      </c>
      <c r="J1287" s="15">
        <v>405600.87300000002</v>
      </c>
      <c r="R1287" s="18"/>
      <c r="T1287" s="19"/>
      <c r="U1287" s="19"/>
      <c r="V1287" s="19"/>
    </row>
    <row r="1288" spans="1:22" x14ac:dyDescent="0.3">
      <c r="A1288" s="14" t="s">
        <v>15</v>
      </c>
      <c r="B1288" s="15">
        <v>-5806.076</v>
      </c>
      <c r="C1288" s="15">
        <v>-8839.7119999999995</v>
      </c>
      <c r="D1288" s="15">
        <v>-9110.2309999999998</v>
      </c>
      <c r="E1288" s="15">
        <v>-10225.384</v>
      </c>
      <c r="F1288" s="15">
        <v>-14501.987999999999</v>
      </c>
      <c r="G1288" s="15">
        <v>-248.94499999999999</v>
      </c>
      <c r="H1288" s="15">
        <v>-7362.9179999999997</v>
      </c>
      <c r="I1288" s="15">
        <v>-211.47300000000001</v>
      </c>
      <c r="J1288" s="15">
        <v>-145.88900000000001</v>
      </c>
      <c r="R1288" s="18"/>
      <c r="T1288" s="19"/>
      <c r="U1288" s="19"/>
      <c r="V1288" s="19"/>
    </row>
    <row r="1289" spans="1:22" x14ac:dyDescent="0.3">
      <c r="A1289" s="16" t="s">
        <v>16</v>
      </c>
      <c r="B1289" s="17">
        <v>96610.074999999997</v>
      </c>
      <c r="C1289" s="17">
        <v>124449.825</v>
      </c>
      <c r="D1289" s="17">
        <v>148683.86600000001</v>
      </c>
      <c r="E1289" s="17">
        <v>168838.98800000001</v>
      </c>
      <c r="F1289" s="17">
        <v>181661.986</v>
      </c>
      <c r="G1289" s="17">
        <v>271013.67099999997</v>
      </c>
      <c r="H1289" s="17">
        <v>279118.99599999998</v>
      </c>
      <c r="I1289" s="17">
        <v>317065.02100000001</v>
      </c>
      <c r="J1289" s="17">
        <v>405454.984</v>
      </c>
      <c r="R1289" s="18"/>
      <c r="T1289" s="19"/>
      <c r="U1289" s="19"/>
      <c r="V1289" s="19"/>
    </row>
    <row r="1290" spans="1:22" ht="12.75" customHeight="1" x14ac:dyDescent="0.3">
      <c r="A1290" s="6" t="s">
        <v>232</v>
      </c>
      <c r="B1290" s="10"/>
      <c r="C1290" s="10"/>
      <c r="D1290" s="10"/>
      <c r="E1290" s="10"/>
      <c r="F1290" s="10"/>
      <c r="G1290" s="10"/>
      <c r="H1290" s="10"/>
      <c r="I1290" s="10"/>
      <c r="J1290" s="10"/>
      <c r="R1290" s="3"/>
      <c r="T1290" s="19"/>
      <c r="U1290" s="19"/>
      <c r="V1290" s="19"/>
    </row>
    <row r="1291" spans="1:22" x14ac:dyDescent="0.3">
      <c r="A1291" s="11" t="s">
        <v>12</v>
      </c>
      <c r="B1291" s="12">
        <v>-4471.7790000000005</v>
      </c>
      <c r="C1291" s="12">
        <v>-3617.1350000000002</v>
      </c>
      <c r="D1291" s="12">
        <v>-49030.430999999997</v>
      </c>
      <c r="E1291" s="12">
        <v>-77508.528000000006</v>
      </c>
      <c r="F1291" s="12">
        <v>-94513.668000000005</v>
      </c>
      <c r="G1291" s="12">
        <v>-101584.36900000001</v>
      </c>
      <c r="H1291" s="12">
        <v>-158708.71100000001</v>
      </c>
      <c r="I1291" s="12">
        <v>-173283.52499999999</v>
      </c>
      <c r="J1291" s="12">
        <v>-177019.47399999999</v>
      </c>
      <c r="R1291" s="18"/>
      <c r="T1291" s="19"/>
      <c r="U1291" s="19"/>
      <c r="V1291" s="19"/>
    </row>
    <row r="1292" spans="1:22" x14ac:dyDescent="0.3">
      <c r="A1292" s="14" t="s">
        <v>13</v>
      </c>
      <c r="B1292" s="15">
        <v>-10718.337</v>
      </c>
      <c r="C1292" s="15">
        <v>-131761.527</v>
      </c>
      <c r="D1292" s="15">
        <v>-33248.434999999998</v>
      </c>
      <c r="E1292" s="15">
        <v>-11559.678</v>
      </c>
      <c r="F1292" s="15">
        <v>-25681.251</v>
      </c>
      <c r="G1292" s="15">
        <v>-116617.467</v>
      </c>
      <c r="H1292" s="15">
        <v>-21852.346000000001</v>
      </c>
      <c r="I1292" s="15">
        <v>-11299.441000000001</v>
      </c>
      <c r="J1292" s="15">
        <v>-82435.521999999997</v>
      </c>
      <c r="R1292" s="18"/>
      <c r="T1292" s="19"/>
      <c r="U1292" s="19"/>
      <c r="V1292" s="19"/>
    </row>
    <row r="1293" spans="1:22" x14ac:dyDescent="0.3">
      <c r="A1293" s="14" t="s">
        <v>14</v>
      </c>
      <c r="B1293" s="15">
        <v>-15190.116</v>
      </c>
      <c r="C1293" s="15">
        <v>-135378.66200000001</v>
      </c>
      <c r="D1293" s="15">
        <v>-82278.865999999995</v>
      </c>
      <c r="E1293" s="15">
        <v>-89068.206000000006</v>
      </c>
      <c r="F1293" s="15">
        <v>-120194.91899999999</v>
      </c>
      <c r="G1293" s="15">
        <v>-218201.83600000001</v>
      </c>
      <c r="H1293" s="15">
        <v>-180561.057</v>
      </c>
      <c r="I1293" s="15">
        <v>-184582.96599999999</v>
      </c>
      <c r="J1293" s="15">
        <v>-259454.99600000001</v>
      </c>
      <c r="R1293" s="18"/>
      <c r="T1293" s="19"/>
      <c r="U1293" s="19"/>
      <c r="V1293" s="19"/>
    </row>
    <row r="1294" spans="1:22" x14ac:dyDescent="0.3">
      <c r="A1294" s="14" t="s">
        <v>15</v>
      </c>
      <c r="B1294" s="15">
        <v>7305.7280000000001</v>
      </c>
      <c r="C1294" s="15">
        <v>86348.231</v>
      </c>
      <c r="D1294" s="15">
        <v>4770.3379999999997</v>
      </c>
      <c r="E1294" s="15">
        <v>-6651.8239999999996</v>
      </c>
      <c r="F1294" s="15">
        <v>18610.55</v>
      </c>
      <c r="G1294" s="15">
        <v>59493.125</v>
      </c>
      <c r="H1294" s="15">
        <v>7277.5320000000002</v>
      </c>
      <c r="I1294" s="15">
        <v>7563.4920000000002</v>
      </c>
      <c r="J1294" s="15">
        <v>35450.243000000002</v>
      </c>
      <c r="R1294" s="18"/>
      <c r="T1294" s="19"/>
      <c r="U1294" s="19"/>
      <c r="V1294" s="19"/>
    </row>
    <row r="1295" spans="1:22" x14ac:dyDescent="0.3">
      <c r="A1295" s="16" t="s">
        <v>16</v>
      </c>
      <c r="B1295" s="17">
        <v>-7884.3879999999999</v>
      </c>
      <c r="C1295" s="17">
        <v>-49030.430999999997</v>
      </c>
      <c r="D1295" s="17">
        <v>-77508.528000000006</v>
      </c>
      <c r="E1295" s="17">
        <v>-95720.03</v>
      </c>
      <c r="F1295" s="17">
        <v>-101584.36900000001</v>
      </c>
      <c r="G1295" s="17">
        <v>-158708.71100000001</v>
      </c>
      <c r="H1295" s="17">
        <v>-173283.52499999999</v>
      </c>
      <c r="I1295" s="17">
        <v>-177019.47399999999</v>
      </c>
      <c r="J1295" s="17">
        <v>-224004.753</v>
      </c>
      <c r="R1295" s="18"/>
      <c r="T1295" s="19"/>
      <c r="U1295" s="19"/>
      <c r="V1295" s="19"/>
    </row>
    <row r="1296" spans="1:22" ht="12.75" customHeight="1" x14ac:dyDescent="0.3">
      <c r="A1296" s="6" t="s">
        <v>233</v>
      </c>
      <c r="B1296" s="10"/>
      <c r="C1296" s="10"/>
      <c r="D1296" s="10"/>
      <c r="E1296" s="10"/>
      <c r="F1296" s="10"/>
      <c r="G1296" s="10"/>
      <c r="H1296" s="10"/>
      <c r="I1296" s="10"/>
      <c r="J1296" s="10"/>
      <c r="R1296" s="3"/>
      <c r="T1296" s="19"/>
      <c r="U1296" s="19"/>
      <c r="V1296" s="19"/>
    </row>
    <row r="1297" spans="1:22" x14ac:dyDescent="0.3">
      <c r="A1297" s="11" t="s">
        <v>12</v>
      </c>
      <c r="B1297" s="12">
        <v>162142.01699999999</v>
      </c>
      <c r="C1297" s="12">
        <v>346172.82500000001</v>
      </c>
      <c r="D1297" s="12">
        <v>376656.30699999997</v>
      </c>
      <c r="E1297" s="12">
        <v>288434.78700000001</v>
      </c>
      <c r="F1297" s="12">
        <v>344839.25099999999</v>
      </c>
      <c r="G1297" s="12">
        <v>377240.88199999998</v>
      </c>
      <c r="H1297" s="12">
        <v>352513.65500000003</v>
      </c>
      <c r="I1297" s="12">
        <v>465496.41600000003</v>
      </c>
      <c r="J1297" s="12">
        <v>462775.48</v>
      </c>
      <c r="R1297" s="18"/>
      <c r="T1297" s="19"/>
      <c r="U1297" s="19"/>
      <c r="V1297" s="19"/>
    </row>
    <row r="1298" spans="1:22" x14ac:dyDescent="0.3">
      <c r="A1298" s="14" t="s">
        <v>13</v>
      </c>
      <c r="B1298" s="15">
        <v>237791.065</v>
      </c>
      <c r="C1298" s="15">
        <v>37134.582000000002</v>
      </c>
      <c r="D1298" s="15">
        <v>54662.400000000001</v>
      </c>
      <c r="E1298" s="15">
        <v>71049.555999999997</v>
      </c>
      <c r="F1298" s="15">
        <v>35492.781000000003</v>
      </c>
      <c r="G1298" s="15">
        <v>27576.044000000002</v>
      </c>
      <c r="H1298" s="15">
        <v>191527.38200000001</v>
      </c>
      <c r="I1298" s="15">
        <v>23175.705999999998</v>
      </c>
      <c r="J1298" s="15">
        <v>153359.666</v>
      </c>
      <c r="R1298" s="18"/>
      <c r="T1298" s="19"/>
      <c r="U1298" s="19"/>
      <c r="V1298" s="19"/>
    </row>
    <row r="1299" spans="1:22" x14ac:dyDescent="0.3">
      <c r="A1299" s="14" t="s">
        <v>14</v>
      </c>
      <c r="B1299" s="15">
        <v>399933.08199999999</v>
      </c>
      <c r="C1299" s="15">
        <v>383307.40700000001</v>
      </c>
      <c r="D1299" s="15">
        <v>431318.70699999999</v>
      </c>
      <c r="E1299" s="15">
        <v>359484.34299999999</v>
      </c>
      <c r="F1299" s="15">
        <v>380332.03200000001</v>
      </c>
      <c r="G1299" s="15">
        <v>404816.92599999998</v>
      </c>
      <c r="H1299" s="15">
        <v>544041.03700000001</v>
      </c>
      <c r="I1299" s="15">
        <v>488672.12199999997</v>
      </c>
      <c r="J1299" s="15">
        <v>616135.14599999995</v>
      </c>
      <c r="R1299" s="18"/>
      <c r="T1299" s="19"/>
      <c r="U1299" s="19"/>
      <c r="V1299" s="19"/>
    </row>
    <row r="1300" spans="1:22" x14ac:dyDescent="0.3">
      <c r="A1300" s="14" t="s">
        <v>15</v>
      </c>
      <c r="B1300" s="15">
        <v>-53725.444000000003</v>
      </c>
      <c r="C1300" s="15">
        <v>-6651.1</v>
      </c>
      <c r="D1300" s="15">
        <v>-142883.92000000001</v>
      </c>
      <c r="E1300" s="15">
        <v>-14645.092000000001</v>
      </c>
      <c r="F1300" s="15">
        <v>-3091.15</v>
      </c>
      <c r="G1300" s="15">
        <v>-52303.271000000001</v>
      </c>
      <c r="H1300" s="15">
        <v>-78544.620999999999</v>
      </c>
      <c r="I1300" s="15">
        <v>-25896.642</v>
      </c>
      <c r="J1300" s="15">
        <v>-41791.478000000003</v>
      </c>
      <c r="R1300" s="18"/>
      <c r="T1300" s="19"/>
      <c r="U1300" s="19"/>
      <c r="V1300" s="19"/>
    </row>
    <row r="1301" spans="1:22" x14ac:dyDescent="0.3">
      <c r="A1301" s="16" t="s">
        <v>16</v>
      </c>
      <c r="B1301" s="17">
        <v>346207.63799999998</v>
      </c>
      <c r="C1301" s="17">
        <v>376656.30699999997</v>
      </c>
      <c r="D1301" s="17">
        <v>288434.78700000001</v>
      </c>
      <c r="E1301" s="17">
        <v>344839.25099999999</v>
      </c>
      <c r="F1301" s="17">
        <v>377240.88199999998</v>
      </c>
      <c r="G1301" s="17">
        <v>352513.65500000003</v>
      </c>
      <c r="H1301" s="17">
        <v>465496.41600000003</v>
      </c>
      <c r="I1301" s="17">
        <v>462775.48</v>
      </c>
      <c r="J1301" s="17">
        <v>574343.66799999995</v>
      </c>
      <c r="R1301" s="18"/>
      <c r="T1301" s="19"/>
      <c r="U1301" s="19"/>
      <c r="V1301" s="19"/>
    </row>
    <row r="1302" spans="1:22" ht="12.75" customHeight="1" x14ac:dyDescent="0.3">
      <c r="A1302" s="6" t="s">
        <v>234</v>
      </c>
      <c r="B1302" s="10"/>
      <c r="C1302" s="10"/>
      <c r="D1302" s="10"/>
      <c r="E1302" s="10"/>
      <c r="F1302" s="10"/>
      <c r="G1302" s="10"/>
      <c r="H1302" s="10"/>
      <c r="I1302" s="10"/>
      <c r="J1302" s="10"/>
      <c r="R1302" s="3"/>
      <c r="T1302" s="19"/>
      <c r="U1302" s="19"/>
      <c r="V1302" s="19"/>
    </row>
    <row r="1303" spans="1:22" x14ac:dyDescent="0.3">
      <c r="A1303" s="11" t="s">
        <v>12</v>
      </c>
      <c r="B1303" s="12"/>
      <c r="C1303" s="12">
        <v>43.914999999999999</v>
      </c>
      <c r="D1303" s="12">
        <v>361.053</v>
      </c>
      <c r="E1303" s="12">
        <v>66260.53</v>
      </c>
      <c r="F1303" s="12">
        <v>106281.565</v>
      </c>
      <c r="G1303" s="12">
        <v>196178.753</v>
      </c>
      <c r="H1303" s="12">
        <v>440888.98499999999</v>
      </c>
      <c r="I1303" s="12">
        <v>487143.484</v>
      </c>
      <c r="J1303" s="12">
        <v>557849.92700000003</v>
      </c>
      <c r="R1303" s="18"/>
      <c r="T1303" s="19"/>
      <c r="U1303" s="19"/>
      <c r="V1303" s="19"/>
    </row>
    <row r="1304" spans="1:22" x14ac:dyDescent="0.3">
      <c r="A1304" s="14" t="s">
        <v>13</v>
      </c>
      <c r="B1304" s="15">
        <v>43.914999999999999</v>
      </c>
      <c r="C1304" s="15">
        <v>317.13799999999998</v>
      </c>
      <c r="D1304" s="15">
        <v>56737.300999999999</v>
      </c>
      <c r="E1304" s="15">
        <v>40021.035000000003</v>
      </c>
      <c r="F1304" s="15">
        <v>71481.468999999997</v>
      </c>
      <c r="G1304" s="15">
        <v>227904.356</v>
      </c>
      <c r="H1304" s="15">
        <v>46254.499000000003</v>
      </c>
      <c r="I1304" s="15">
        <v>59626.932999999997</v>
      </c>
      <c r="J1304" s="15">
        <v>195034.07399999999</v>
      </c>
      <c r="R1304" s="18"/>
      <c r="T1304" s="19"/>
      <c r="U1304" s="19"/>
      <c r="V1304" s="19"/>
    </row>
    <row r="1305" spans="1:22" x14ac:dyDescent="0.3">
      <c r="A1305" s="14" t="s">
        <v>14</v>
      </c>
      <c r="B1305" s="15">
        <v>43.914999999999999</v>
      </c>
      <c r="C1305" s="15">
        <v>361.053</v>
      </c>
      <c r="D1305" s="15">
        <v>57098.353999999999</v>
      </c>
      <c r="E1305" s="15">
        <v>106281.565</v>
      </c>
      <c r="F1305" s="15">
        <v>177763.03400000001</v>
      </c>
      <c r="G1305" s="15">
        <v>424083.109</v>
      </c>
      <c r="H1305" s="15">
        <v>487143.484</v>
      </c>
      <c r="I1305" s="15">
        <v>546770.41700000002</v>
      </c>
      <c r="J1305" s="15">
        <v>752884.00100000005</v>
      </c>
      <c r="R1305" s="18"/>
      <c r="T1305" s="19"/>
      <c r="U1305" s="19"/>
      <c r="V1305" s="19"/>
    </row>
    <row r="1306" spans="1:22" x14ac:dyDescent="0.3">
      <c r="A1306" s="14" t="s">
        <v>15</v>
      </c>
      <c r="B1306" s="15"/>
      <c r="C1306" s="15"/>
      <c r="D1306" s="15">
        <v>9162.1759999999995</v>
      </c>
      <c r="E1306" s="15"/>
      <c r="F1306" s="15">
        <v>18415.719000000001</v>
      </c>
      <c r="G1306" s="15">
        <v>16805.876</v>
      </c>
      <c r="H1306" s="15"/>
      <c r="I1306" s="15">
        <v>11079.51</v>
      </c>
      <c r="J1306" s="15">
        <v>14781.186</v>
      </c>
      <c r="R1306" s="18"/>
      <c r="T1306" s="19"/>
      <c r="U1306" s="19"/>
      <c r="V1306" s="19"/>
    </row>
    <row r="1307" spans="1:22" x14ac:dyDescent="0.3">
      <c r="A1307" s="16" t="s">
        <v>16</v>
      </c>
      <c r="B1307" s="17">
        <v>43.914999999999999</v>
      </c>
      <c r="C1307" s="17">
        <v>361.053</v>
      </c>
      <c r="D1307" s="17">
        <v>66260.53</v>
      </c>
      <c r="E1307" s="17">
        <v>106281.565</v>
      </c>
      <c r="F1307" s="17">
        <v>196178.753</v>
      </c>
      <c r="G1307" s="17">
        <v>440888.98499999999</v>
      </c>
      <c r="H1307" s="17">
        <v>487143.484</v>
      </c>
      <c r="I1307" s="17">
        <v>557849.92700000003</v>
      </c>
      <c r="J1307" s="17">
        <v>767665.18700000003</v>
      </c>
      <c r="R1307" s="18"/>
      <c r="T1307" s="19"/>
      <c r="U1307" s="19"/>
      <c r="V1307" s="19"/>
    </row>
    <row r="1308" spans="1:22" ht="12.75" customHeight="1" x14ac:dyDescent="0.3">
      <c r="A1308" s="6" t="s">
        <v>235</v>
      </c>
      <c r="B1308" s="10"/>
      <c r="C1308" s="10"/>
      <c r="D1308" s="10"/>
      <c r="E1308" s="10"/>
      <c r="F1308" s="10"/>
      <c r="G1308" s="10"/>
      <c r="H1308" s="10"/>
      <c r="I1308" s="10"/>
      <c r="J1308" s="10"/>
      <c r="R1308" s="3"/>
      <c r="T1308" s="19"/>
      <c r="U1308" s="19"/>
      <c r="V1308" s="19"/>
    </row>
    <row r="1309" spans="1:22" x14ac:dyDescent="0.3">
      <c r="A1309" s="11" t="s">
        <v>12</v>
      </c>
      <c r="B1309" s="12"/>
      <c r="C1309" s="12">
        <v>226080.18299999999</v>
      </c>
      <c r="D1309" s="12">
        <v>232472.62299999999</v>
      </c>
      <c r="E1309" s="12">
        <v>248156.18299999999</v>
      </c>
      <c r="F1309" s="12">
        <v>259047.21400000001</v>
      </c>
      <c r="G1309" s="12">
        <v>288212.31199999998</v>
      </c>
      <c r="H1309" s="12">
        <v>407515.84600000002</v>
      </c>
      <c r="I1309" s="12">
        <v>415179.73300000001</v>
      </c>
      <c r="J1309" s="12">
        <v>424738.03499999997</v>
      </c>
      <c r="R1309" s="18"/>
      <c r="T1309" s="19"/>
      <c r="U1309" s="19"/>
      <c r="V1309" s="19"/>
    </row>
    <row r="1310" spans="1:22" x14ac:dyDescent="0.3">
      <c r="A1310" s="14" t="s">
        <v>13</v>
      </c>
      <c r="B1310" s="15">
        <v>267327.46600000001</v>
      </c>
      <c r="C1310" s="15">
        <v>47496.966999999997</v>
      </c>
      <c r="D1310" s="15">
        <v>52813.006000000001</v>
      </c>
      <c r="E1310" s="15">
        <v>34131.226999999999</v>
      </c>
      <c r="F1310" s="15">
        <v>59707.029000000002</v>
      </c>
      <c r="G1310" s="15">
        <v>162979.37100000001</v>
      </c>
      <c r="H1310" s="15">
        <v>23976.323</v>
      </c>
      <c r="I1310" s="15">
        <v>48926.832999999999</v>
      </c>
      <c r="J1310" s="15"/>
      <c r="R1310" s="18"/>
      <c r="T1310" s="19"/>
      <c r="U1310" s="19"/>
      <c r="V1310" s="19"/>
    </row>
    <row r="1311" spans="1:22" x14ac:dyDescent="0.3">
      <c r="A1311" s="14" t="s">
        <v>14</v>
      </c>
      <c r="B1311" s="15">
        <v>267327.46600000001</v>
      </c>
      <c r="C1311" s="15">
        <v>273577.15000000002</v>
      </c>
      <c r="D1311" s="15">
        <v>285285.62900000002</v>
      </c>
      <c r="E1311" s="15">
        <v>282287.40999999997</v>
      </c>
      <c r="F1311" s="15">
        <v>318754.24300000002</v>
      </c>
      <c r="G1311" s="15">
        <v>451191.68300000002</v>
      </c>
      <c r="H1311" s="15">
        <v>431492.16899999999</v>
      </c>
      <c r="I1311" s="15">
        <v>464106.56599999999</v>
      </c>
      <c r="J1311" s="15">
        <v>424738.03499999997</v>
      </c>
      <c r="R1311" s="18"/>
      <c r="T1311" s="19"/>
      <c r="U1311" s="19"/>
      <c r="V1311" s="19"/>
    </row>
    <row r="1312" spans="1:22" x14ac:dyDescent="0.3">
      <c r="A1312" s="14" t="s">
        <v>15</v>
      </c>
      <c r="B1312" s="15">
        <v>-41247.283000000003</v>
      </c>
      <c r="C1312" s="15">
        <v>-41104.527000000002</v>
      </c>
      <c r="D1312" s="15">
        <v>-37129.446000000004</v>
      </c>
      <c r="E1312" s="15">
        <v>-23240.196</v>
      </c>
      <c r="F1312" s="15">
        <v>-30541.931</v>
      </c>
      <c r="G1312" s="15">
        <v>-43675.837</v>
      </c>
      <c r="H1312" s="15">
        <v>-16312.436</v>
      </c>
      <c r="I1312" s="15">
        <v>-39368.531000000003</v>
      </c>
      <c r="J1312" s="15">
        <v>-3975.43</v>
      </c>
      <c r="R1312" s="18"/>
      <c r="T1312" s="19"/>
      <c r="U1312" s="19"/>
      <c r="V1312" s="19"/>
    </row>
    <row r="1313" spans="1:22" x14ac:dyDescent="0.3">
      <c r="A1313" s="16" t="s">
        <v>16</v>
      </c>
      <c r="B1313" s="17">
        <v>226080.18299999999</v>
      </c>
      <c r="C1313" s="17">
        <v>232472.62299999999</v>
      </c>
      <c r="D1313" s="17">
        <v>248156.18299999999</v>
      </c>
      <c r="E1313" s="17">
        <v>259047.21400000001</v>
      </c>
      <c r="F1313" s="17">
        <v>288212.31199999998</v>
      </c>
      <c r="G1313" s="17">
        <v>407515.84600000002</v>
      </c>
      <c r="H1313" s="17">
        <v>415179.73300000001</v>
      </c>
      <c r="I1313" s="17">
        <v>424738.03499999997</v>
      </c>
      <c r="J1313" s="17">
        <v>420762.60499999998</v>
      </c>
      <c r="R1313" s="18"/>
      <c r="T1313" s="19"/>
      <c r="U1313" s="19"/>
      <c r="V1313" s="19"/>
    </row>
    <row r="1314" spans="1:22" ht="12.75" customHeight="1" x14ac:dyDescent="0.3">
      <c r="A1314" s="6" t="s">
        <v>236</v>
      </c>
      <c r="B1314" s="10"/>
      <c r="C1314" s="10"/>
      <c r="D1314" s="10"/>
      <c r="E1314" s="10"/>
      <c r="F1314" s="10"/>
      <c r="G1314" s="10"/>
      <c r="H1314" s="10"/>
      <c r="I1314" s="10"/>
      <c r="J1314" s="10"/>
      <c r="R1314" s="3"/>
      <c r="T1314" s="19"/>
      <c r="U1314" s="19"/>
      <c r="V1314" s="19"/>
    </row>
    <row r="1315" spans="1:22" x14ac:dyDescent="0.3">
      <c r="A1315" s="11" t="s">
        <v>12</v>
      </c>
      <c r="B1315" s="12"/>
      <c r="C1315" s="12">
        <v>-472584.27299999999</v>
      </c>
      <c r="D1315" s="12">
        <v>-478213.55499999999</v>
      </c>
      <c r="E1315" s="12">
        <v>-480034.05200000003</v>
      </c>
      <c r="F1315" s="12">
        <v>-484975.69300000003</v>
      </c>
      <c r="G1315" s="12">
        <v>-213067.93900000001</v>
      </c>
      <c r="H1315" s="12">
        <v>-215887.47500000001</v>
      </c>
      <c r="I1315" s="12">
        <v>-219298.59099999999</v>
      </c>
      <c r="J1315" s="12">
        <v>-220481.516</v>
      </c>
      <c r="R1315" s="18"/>
      <c r="T1315" s="19"/>
      <c r="U1315" s="19"/>
      <c r="V1315" s="19"/>
    </row>
    <row r="1316" spans="1:22" x14ac:dyDescent="0.3">
      <c r="A1316" s="14" t="s">
        <v>13</v>
      </c>
      <c r="B1316" s="15">
        <v>-473021.66800000001</v>
      </c>
      <c r="C1316" s="15">
        <v>-6164.3209999999999</v>
      </c>
      <c r="D1316" s="15">
        <v>-2246.221</v>
      </c>
      <c r="E1316" s="15">
        <v>-3816.674</v>
      </c>
      <c r="F1316" s="15">
        <v>-1941.354</v>
      </c>
      <c r="G1316" s="15">
        <v>-3208.44</v>
      </c>
      <c r="H1316" s="15">
        <v>-3958.7080000000001</v>
      </c>
      <c r="I1316" s="15">
        <v>-1880.261</v>
      </c>
      <c r="J1316" s="15">
        <v>-2874.3330000000001</v>
      </c>
      <c r="R1316" s="18"/>
      <c r="T1316" s="19"/>
      <c r="U1316" s="19"/>
      <c r="V1316" s="19"/>
    </row>
    <row r="1317" spans="1:22" x14ac:dyDescent="0.3">
      <c r="A1317" s="14" t="s">
        <v>14</v>
      </c>
      <c r="B1317" s="15">
        <v>-473021.66800000001</v>
      </c>
      <c r="C1317" s="15">
        <v>-478748.59399999998</v>
      </c>
      <c r="D1317" s="15">
        <v>-480459.77600000001</v>
      </c>
      <c r="E1317" s="15">
        <v>-483850.72600000002</v>
      </c>
      <c r="F1317" s="15">
        <v>-486917.04700000002</v>
      </c>
      <c r="G1317" s="15">
        <v>-216276.37899999999</v>
      </c>
      <c r="H1317" s="15">
        <v>-219846.18299999999</v>
      </c>
      <c r="I1317" s="15">
        <v>-221178.85200000001</v>
      </c>
      <c r="J1317" s="15">
        <v>-223355.84899999999</v>
      </c>
      <c r="R1317" s="18"/>
      <c r="T1317" s="19"/>
      <c r="U1317" s="19"/>
      <c r="V1317" s="19"/>
    </row>
    <row r="1318" spans="1:22" x14ac:dyDescent="0.3">
      <c r="A1318" s="14" t="s">
        <v>15</v>
      </c>
      <c r="B1318" s="15">
        <v>437.39499999999998</v>
      </c>
      <c r="C1318" s="15">
        <v>535.03899999999999</v>
      </c>
      <c r="D1318" s="15">
        <v>425.72399999999999</v>
      </c>
      <c r="E1318" s="15">
        <v>-1124.9670000000001</v>
      </c>
      <c r="F1318" s="15">
        <v>297.88600000000002</v>
      </c>
      <c r="G1318" s="15">
        <v>388.904</v>
      </c>
      <c r="H1318" s="15">
        <v>547.59199999999998</v>
      </c>
      <c r="I1318" s="15">
        <v>697.33600000000001</v>
      </c>
      <c r="J1318" s="15">
        <v>470.452</v>
      </c>
      <c r="R1318" s="18"/>
      <c r="T1318" s="19"/>
      <c r="U1318" s="19"/>
      <c r="V1318" s="19"/>
    </row>
    <row r="1319" spans="1:22" x14ac:dyDescent="0.3">
      <c r="A1319" s="16" t="s">
        <v>16</v>
      </c>
      <c r="B1319" s="17">
        <v>-472584.27299999999</v>
      </c>
      <c r="C1319" s="17">
        <v>-478213.55499999999</v>
      </c>
      <c r="D1319" s="17">
        <v>-480034.05200000003</v>
      </c>
      <c r="E1319" s="17">
        <v>-484975.69300000003</v>
      </c>
      <c r="F1319" s="17">
        <v>-486619.16100000002</v>
      </c>
      <c r="G1319" s="17">
        <v>-215887.47500000001</v>
      </c>
      <c r="H1319" s="17">
        <v>-219298.59099999999</v>
      </c>
      <c r="I1319" s="17">
        <v>-220481.516</v>
      </c>
      <c r="J1319" s="17">
        <v>-222885.397</v>
      </c>
      <c r="R1319" s="18"/>
      <c r="T1319" s="19"/>
      <c r="U1319" s="19"/>
      <c r="V1319" s="19"/>
    </row>
    <row r="1320" spans="1:22" ht="12.75" customHeight="1" x14ac:dyDescent="0.3">
      <c r="A1320" s="6" t="s">
        <v>237</v>
      </c>
      <c r="B1320" s="10"/>
      <c r="C1320" s="10"/>
      <c r="D1320" s="10"/>
      <c r="E1320" s="10"/>
      <c r="F1320" s="10"/>
      <c r="G1320" s="10"/>
      <c r="H1320" s="10"/>
      <c r="I1320" s="10"/>
      <c r="J1320" s="10"/>
      <c r="R1320" s="3"/>
      <c r="T1320" s="19"/>
      <c r="U1320" s="19"/>
      <c r="V1320" s="19"/>
    </row>
    <row r="1321" spans="1:22" x14ac:dyDescent="0.3">
      <c r="A1321" s="11" t="s">
        <v>12</v>
      </c>
      <c r="B1321" s="12"/>
      <c r="C1321" s="12">
        <v>-152852.557</v>
      </c>
      <c r="D1321" s="12">
        <v>-178648.84</v>
      </c>
      <c r="E1321" s="12">
        <v>-201783.41399999999</v>
      </c>
      <c r="F1321" s="12">
        <v>-217561.46100000001</v>
      </c>
      <c r="G1321" s="12">
        <v>-260101.02299999999</v>
      </c>
      <c r="H1321" s="12">
        <v>-286511.50300000003</v>
      </c>
      <c r="I1321" s="12">
        <v>-305738.57699999999</v>
      </c>
      <c r="J1321" s="12">
        <v>-316014.10399999999</v>
      </c>
      <c r="R1321" s="18"/>
      <c r="T1321" s="19"/>
      <c r="U1321" s="19"/>
      <c r="V1321" s="19"/>
    </row>
    <row r="1322" spans="1:22" x14ac:dyDescent="0.3">
      <c r="A1322" s="14" t="s">
        <v>13</v>
      </c>
      <c r="B1322" s="15">
        <v>810.45600000000002</v>
      </c>
      <c r="C1322" s="15">
        <v>767.77200000000005</v>
      </c>
      <c r="D1322" s="15">
        <v>1080.7760000000001</v>
      </c>
      <c r="E1322" s="15">
        <v>745.90099999999995</v>
      </c>
      <c r="F1322" s="15">
        <v>1108.1669999999999</v>
      </c>
      <c r="G1322" s="15">
        <v>818.56899999999996</v>
      </c>
      <c r="H1322" s="15">
        <v>562.10199999999998</v>
      </c>
      <c r="I1322" s="15">
        <v>718.88</v>
      </c>
      <c r="J1322" s="15">
        <v>463.23399999999998</v>
      </c>
      <c r="R1322" s="18"/>
      <c r="T1322" s="19"/>
      <c r="U1322" s="19"/>
      <c r="V1322" s="19"/>
    </row>
    <row r="1323" spans="1:22" x14ac:dyDescent="0.3">
      <c r="A1323" s="14" t="s">
        <v>14</v>
      </c>
      <c r="B1323" s="15">
        <v>810.45600000000002</v>
      </c>
      <c r="C1323" s="15">
        <v>-152084.785</v>
      </c>
      <c r="D1323" s="15">
        <v>-177568.06400000001</v>
      </c>
      <c r="E1323" s="15">
        <v>-201037.51300000001</v>
      </c>
      <c r="F1323" s="15">
        <v>-216453.29399999999</v>
      </c>
      <c r="G1323" s="15">
        <v>-259282.454</v>
      </c>
      <c r="H1323" s="15">
        <v>-285949.40100000001</v>
      </c>
      <c r="I1323" s="15">
        <v>-305019.69699999999</v>
      </c>
      <c r="J1323" s="15">
        <v>-315550.87</v>
      </c>
      <c r="R1323" s="18"/>
      <c r="T1323" s="19"/>
      <c r="U1323" s="19"/>
      <c r="V1323" s="19"/>
    </row>
    <row r="1324" spans="1:22" x14ac:dyDescent="0.3">
      <c r="A1324" s="14" t="s">
        <v>15</v>
      </c>
      <c r="B1324" s="15">
        <v>-21182.126</v>
      </c>
      <c r="C1324" s="15">
        <v>-26564.055</v>
      </c>
      <c r="D1324" s="15">
        <v>-24215.35</v>
      </c>
      <c r="E1324" s="15">
        <v>-16523.948</v>
      </c>
      <c r="F1324" s="15">
        <v>-43647.728999999999</v>
      </c>
      <c r="G1324" s="15">
        <v>-27229.048999999999</v>
      </c>
      <c r="H1324" s="15">
        <v>-19789.175999999999</v>
      </c>
      <c r="I1324" s="15">
        <v>-10994.406999999999</v>
      </c>
      <c r="J1324" s="15">
        <v>-18522.339</v>
      </c>
      <c r="R1324" s="18"/>
      <c r="T1324" s="19"/>
      <c r="U1324" s="19"/>
      <c r="V1324" s="19"/>
    </row>
    <row r="1325" spans="1:22" x14ac:dyDescent="0.3">
      <c r="A1325" s="16" t="s">
        <v>16</v>
      </c>
      <c r="B1325" s="17">
        <v>-20371.669999999998</v>
      </c>
      <c r="C1325" s="17">
        <v>-178648.84</v>
      </c>
      <c r="D1325" s="17">
        <v>-201783.41399999999</v>
      </c>
      <c r="E1325" s="17">
        <v>-217561.46100000001</v>
      </c>
      <c r="F1325" s="17">
        <v>-260101.02299999999</v>
      </c>
      <c r="G1325" s="17">
        <v>-286511.50300000003</v>
      </c>
      <c r="H1325" s="17">
        <v>-305738.57699999999</v>
      </c>
      <c r="I1325" s="17">
        <v>-316014.10399999999</v>
      </c>
      <c r="J1325" s="17">
        <v>-334073.20899999997</v>
      </c>
      <c r="R1325" s="18"/>
      <c r="T1325" s="19"/>
      <c r="U1325" s="19"/>
      <c r="V1325" s="19"/>
    </row>
    <row r="1326" spans="1:22" ht="12.75" customHeight="1" x14ac:dyDescent="0.3">
      <c r="A1326" s="6" t="s">
        <v>238</v>
      </c>
      <c r="B1326" s="10"/>
      <c r="C1326" s="10"/>
      <c r="D1326" s="10"/>
      <c r="E1326" s="10"/>
      <c r="F1326" s="10"/>
      <c r="G1326" s="10"/>
      <c r="H1326" s="10"/>
      <c r="I1326" s="10"/>
      <c r="J1326" s="10"/>
      <c r="R1326" s="3"/>
      <c r="T1326" s="19"/>
      <c r="U1326" s="19"/>
      <c r="V1326" s="19"/>
    </row>
    <row r="1327" spans="1:22" x14ac:dyDescent="0.3">
      <c r="A1327" s="11" t="s">
        <v>12</v>
      </c>
      <c r="B1327" s="12"/>
      <c r="C1327" s="12"/>
      <c r="D1327" s="12"/>
      <c r="E1327" s="12">
        <v>3682.9189999999999</v>
      </c>
      <c r="F1327" s="12">
        <v>2326.8440000000001</v>
      </c>
      <c r="G1327" s="12">
        <v>2326.8440000000001</v>
      </c>
      <c r="H1327" s="12">
        <v>41046.394</v>
      </c>
      <c r="I1327" s="12">
        <v>41177.474000000002</v>
      </c>
      <c r="J1327" s="12">
        <v>35743.152000000002</v>
      </c>
      <c r="R1327" s="18"/>
      <c r="T1327" s="19"/>
      <c r="U1327" s="19"/>
      <c r="V1327" s="19"/>
    </row>
    <row r="1328" spans="1:22" x14ac:dyDescent="0.3">
      <c r="A1328" s="14" t="s">
        <v>13</v>
      </c>
      <c r="B1328" s="15"/>
      <c r="C1328" s="15"/>
      <c r="D1328" s="15">
        <v>3682.9189999999999</v>
      </c>
      <c r="E1328" s="15">
        <v>6059.7939999999999</v>
      </c>
      <c r="F1328" s="15"/>
      <c r="G1328" s="15">
        <v>48004.237000000001</v>
      </c>
      <c r="H1328" s="15">
        <v>9779.8790000000008</v>
      </c>
      <c r="I1328" s="15">
        <v>4970.1930000000002</v>
      </c>
      <c r="J1328" s="15">
        <v>34540.44</v>
      </c>
      <c r="R1328" s="18"/>
      <c r="T1328" s="19"/>
      <c r="U1328" s="19"/>
      <c r="V1328" s="19"/>
    </row>
    <row r="1329" spans="1:22" x14ac:dyDescent="0.3">
      <c r="A1329" s="14" t="s">
        <v>14</v>
      </c>
      <c r="B1329" s="15"/>
      <c r="C1329" s="15"/>
      <c r="D1329" s="15">
        <v>3682.9189999999999</v>
      </c>
      <c r="E1329" s="15">
        <v>9742.7129999999997</v>
      </c>
      <c r="F1329" s="15">
        <v>2326.8440000000001</v>
      </c>
      <c r="G1329" s="15">
        <v>50331.080999999998</v>
      </c>
      <c r="H1329" s="15">
        <v>50826.273000000001</v>
      </c>
      <c r="I1329" s="15">
        <v>46147.667000000001</v>
      </c>
      <c r="J1329" s="15">
        <v>70283.592000000004</v>
      </c>
      <c r="R1329" s="18"/>
      <c r="T1329" s="19"/>
      <c r="U1329" s="19"/>
      <c r="V1329" s="19"/>
    </row>
    <row r="1330" spans="1:22" x14ac:dyDescent="0.3">
      <c r="A1330" s="14" t="s">
        <v>15</v>
      </c>
      <c r="B1330" s="15"/>
      <c r="C1330" s="15"/>
      <c r="D1330" s="15"/>
      <c r="E1330" s="15">
        <v>-7415.8689999999997</v>
      </c>
      <c r="F1330" s="15"/>
      <c r="G1330" s="15">
        <v>-9284.6869999999999</v>
      </c>
      <c r="H1330" s="15">
        <v>-9648.7990000000009</v>
      </c>
      <c r="I1330" s="15">
        <v>-10404.514999999999</v>
      </c>
      <c r="J1330" s="15">
        <v>-19440.014999999999</v>
      </c>
      <c r="R1330" s="18"/>
      <c r="T1330" s="19"/>
      <c r="U1330" s="19"/>
      <c r="V1330" s="19"/>
    </row>
    <row r="1331" spans="1:22" x14ac:dyDescent="0.3">
      <c r="A1331" s="16" t="s">
        <v>16</v>
      </c>
      <c r="B1331" s="17"/>
      <c r="C1331" s="17"/>
      <c r="D1331" s="17">
        <v>3682.9189999999999</v>
      </c>
      <c r="E1331" s="17">
        <v>2326.8440000000001</v>
      </c>
      <c r="F1331" s="17">
        <v>2326.8440000000001</v>
      </c>
      <c r="G1331" s="17">
        <v>41046.394</v>
      </c>
      <c r="H1331" s="17">
        <v>41177.474000000002</v>
      </c>
      <c r="I1331" s="17">
        <v>35743.152000000002</v>
      </c>
      <c r="J1331" s="17">
        <v>50843.576999999997</v>
      </c>
      <c r="R1331" s="18"/>
      <c r="T1331" s="19"/>
      <c r="U1331" s="19"/>
      <c r="V1331" s="19"/>
    </row>
    <row r="1332" spans="1:22" ht="12.75" customHeight="1" x14ac:dyDescent="0.3">
      <c r="A1332" s="6" t="s">
        <v>239</v>
      </c>
      <c r="B1332" s="10"/>
      <c r="C1332" s="10"/>
      <c r="D1332" s="10"/>
      <c r="E1332" s="10"/>
      <c r="F1332" s="10"/>
      <c r="G1332" s="10"/>
      <c r="H1332" s="10"/>
      <c r="I1332" s="10"/>
      <c r="J1332" s="10"/>
      <c r="R1332" s="3"/>
      <c r="T1332" s="19"/>
      <c r="U1332" s="19"/>
      <c r="V1332" s="19"/>
    </row>
    <row r="1333" spans="1:22" x14ac:dyDescent="0.3">
      <c r="A1333" s="11" t="s">
        <v>12</v>
      </c>
      <c r="B1333" s="12">
        <v>39049.957999999999</v>
      </c>
      <c r="C1333" s="12">
        <v>133051.035</v>
      </c>
      <c r="D1333" s="12">
        <v>115147.361</v>
      </c>
      <c r="E1333" s="12">
        <v>116444.447</v>
      </c>
      <c r="F1333" s="12">
        <v>122939.31600000001</v>
      </c>
      <c r="G1333" s="12">
        <v>124117.505</v>
      </c>
      <c r="H1333" s="12">
        <v>170108.753</v>
      </c>
      <c r="I1333" s="12">
        <v>163639.31299999999</v>
      </c>
      <c r="J1333" s="12">
        <v>159433.16899999999</v>
      </c>
      <c r="R1333" s="18"/>
      <c r="T1333" s="19"/>
      <c r="U1333" s="19"/>
      <c r="V1333" s="19"/>
    </row>
    <row r="1334" spans="1:22" x14ac:dyDescent="0.3">
      <c r="A1334" s="14" t="s">
        <v>13</v>
      </c>
      <c r="B1334" s="15">
        <v>129426.44500000001</v>
      </c>
      <c r="C1334" s="15">
        <v>7029.7430000000004</v>
      </c>
      <c r="D1334" s="15">
        <v>21866.51</v>
      </c>
      <c r="E1334" s="15">
        <v>21734.878000000001</v>
      </c>
      <c r="F1334" s="15">
        <v>4714.8999999999996</v>
      </c>
      <c r="G1334" s="15">
        <v>104629.016</v>
      </c>
      <c r="H1334" s="15">
        <v>2134.817</v>
      </c>
      <c r="I1334" s="15">
        <v>2754.8580000000002</v>
      </c>
      <c r="J1334" s="15">
        <v>95367.032000000007</v>
      </c>
      <c r="R1334" s="18"/>
      <c r="T1334" s="19"/>
      <c r="U1334" s="19"/>
      <c r="V1334" s="19"/>
    </row>
    <row r="1335" spans="1:22" x14ac:dyDescent="0.3">
      <c r="A1335" s="14" t="s">
        <v>14</v>
      </c>
      <c r="B1335" s="15">
        <v>168476.40299999999</v>
      </c>
      <c r="C1335" s="15">
        <v>140080.77799999999</v>
      </c>
      <c r="D1335" s="15">
        <v>137013.87100000001</v>
      </c>
      <c r="E1335" s="15">
        <v>138179.32500000001</v>
      </c>
      <c r="F1335" s="15">
        <v>127654.216</v>
      </c>
      <c r="G1335" s="15">
        <v>228746.52100000001</v>
      </c>
      <c r="H1335" s="15">
        <v>172243.57</v>
      </c>
      <c r="I1335" s="15">
        <v>166394.171</v>
      </c>
      <c r="J1335" s="15">
        <v>254800.201</v>
      </c>
      <c r="R1335" s="18"/>
      <c r="T1335" s="19"/>
      <c r="U1335" s="19"/>
      <c r="V1335" s="19"/>
    </row>
    <row r="1336" spans="1:22" x14ac:dyDescent="0.3">
      <c r="A1336" s="14" t="s">
        <v>15</v>
      </c>
      <c r="B1336" s="15">
        <v>-32535.238000000001</v>
      </c>
      <c r="C1336" s="15">
        <v>-24933.417000000001</v>
      </c>
      <c r="D1336" s="15">
        <v>-20569.423999999999</v>
      </c>
      <c r="E1336" s="15">
        <v>-15240.009</v>
      </c>
      <c r="F1336" s="15">
        <v>-3536.7109999999998</v>
      </c>
      <c r="G1336" s="15">
        <v>-58637.767999999996</v>
      </c>
      <c r="H1336" s="15">
        <v>-8604.2569999999996</v>
      </c>
      <c r="I1336" s="15">
        <v>-6961.0020000000004</v>
      </c>
      <c r="J1336" s="15">
        <v>-12403.956</v>
      </c>
      <c r="R1336" s="18"/>
      <c r="T1336" s="19"/>
      <c r="U1336" s="19"/>
      <c r="V1336" s="19"/>
    </row>
    <row r="1337" spans="1:22" x14ac:dyDescent="0.3">
      <c r="A1337" s="16" t="s">
        <v>16</v>
      </c>
      <c r="B1337" s="17">
        <v>135941.16500000001</v>
      </c>
      <c r="C1337" s="17">
        <v>115147.361</v>
      </c>
      <c r="D1337" s="17">
        <v>116444.447</v>
      </c>
      <c r="E1337" s="17">
        <v>122939.31600000001</v>
      </c>
      <c r="F1337" s="17">
        <v>124117.505</v>
      </c>
      <c r="G1337" s="17">
        <v>170108.753</v>
      </c>
      <c r="H1337" s="17">
        <v>163639.31299999999</v>
      </c>
      <c r="I1337" s="17">
        <v>159433.16899999999</v>
      </c>
      <c r="J1337" s="17">
        <v>242396.245</v>
      </c>
      <c r="R1337" s="18"/>
      <c r="T1337" s="19"/>
      <c r="U1337" s="19"/>
      <c r="V1337" s="19"/>
    </row>
    <row r="1338" spans="1:22" ht="12.75" customHeight="1" x14ac:dyDescent="0.3">
      <c r="A1338" s="6" t="s">
        <v>240</v>
      </c>
      <c r="B1338" s="10"/>
      <c r="C1338" s="10"/>
      <c r="D1338" s="10"/>
      <c r="E1338" s="10"/>
      <c r="F1338" s="10"/>
      <c r="G1338" s="10"/>
      <c r="H1338" s="10"/>
      <c r="I1338" s="10"/>
      <c r="J1338" s="10"/>
      <c r="R1338" s="3"/>
      <c r="T1338" s="19"/>
      <c r="U1338" s="19"/>
      <c r="V1338" s="19"/>
    </row>
    <row r="1339" spans="1:22" x14ac:dyDescent="0.3">
      <c r="A1339" s="11" t="s">
        <v>12</v>
      </c>
      <c r="B1339" s="12"/>
      <c r="C1339" s="12">
        <v>57908.697</v>
      </c>
      <c r="D1339" s="12">
        <v>76986.244000000006</v>
      </c>
      <c r="E1339" s="12">
        <v>125786.704</v>
      </c>
      <c r="F1339" s="12">
        <v>149153.94899999999</v>
      </c>
      <c r="G1339" s="12">
        <v>171646.58300000001</v>
      </c>
      <c r="H1339" s="12">
        <v>197080.682</v>
      </c>
      <c r="I1339" s="12">
        <v>210441.361</v>
      </c>
      <c r="J1339" s="12">
        <v>224242.451</v>
      </c>
      <c r="R1339" s="18"/>
      <c r="T1339" s="19"/>
      <c r="U1339" s="19"/>
      <c r="V1339" s="19"/>
    </row>
    <row r="1340" spans="1:22" x14ac:dyDescent="0.3">
      <c r="A1340" s="14" t="s">
        <v>13</v>
      </c>
      <c r="B1340" s="15">
        <v>88564.380999999994</v>
      </c>
      <c r="C1340" s="15">
        <v>33609.857000000004</v>
      </c>
      <c r="D1340" s="15">
        <v>27019.109</v>
      </c>
      <c r="E1340" s="15">
        <v>36815.300000000003</v>
      </c>
      <c r="F1340" s="15">
        <v>35868.910000000003</v>
      </c>
      <c r="G1340" s="15">
        <v>23993.591</v>
      </c>
      <c r="H1340" s="15">
        <v>19134.170999999998</v>
      </c>
      <c r="I1340" s="15">
        <v>20195.758000000002</v>
      </c>
      <c r="J1340" s="15">
        <v>33712.688000000002</v>
      </c>
      <c r="R1340" s="18"/>
      <c r="T1340" s="19"/>
      <c r="U1340" s="19"/>
      <c r="V1340" s="19"/>
    </row>
    <row r="1341" spans="1:22" x14ac:dyDescent="0.3">
      <c r="A1341" s="14" t="s">
        <v>14</v>
      </c>
      <c r="B1341" s="15">
        <v>88564.380999999994</v>
      </c>
      <c r="C1341" s="15">
        <v>91518.554000000004</v>
      </c>
      <c r="D1341" s="15">
        <v>104005.353</v>
      </c>
      <c r="E1341" s="15">
        <v>162602.00399999999</v>
      </c>
      <c r="F1341" s="15">
        <v>185022.859</v>
      </c>
      <c r="G1341" s="15">
        <v>195640.174</v>
      </c>
      <c r="H1341" s="15">
        <v>216214.853</v>
      </c>
      <c r="I1341" s="15">
        <v>230637.11900000001</v>
      </c>
      <c r="J1341" s="15">
        <v>257955.139</v>
      </c>
      <c r="R1341" s="18"/>
      <c r="T1341" s="19"/>
      <c r="U1341" s="19"/>
      <c r="V1341" s="19"/>
    </row>
    <row r="1342" spans="1:22" x14ac:dyDescent="0.3">
      <c r="A1342" s="14" t="s">
        <v>15</v>
      </c>
      <c r="B1342" s="15">
        <v>-30655.684000000001</v>
      </c>
      <c r="C1342" s="15">
        <v>-14532.31</v>
      </c>
      <c r="D1342" s="15">
        <v>-2266.4470000000001</v>
      </c>
      <c r="E1342" s="15">
        <v>-13448.055</v>
      </c>
      <c r="F1342" s="15">
        <v>-13376.276</v>
      </c>
      <c r="G1342" s="15">
        <v>1440.508</v>
      </c>
      <c r="H1342" s="15">
        <v>-5773.4920000000002</v>
      </c>
      <c r="I1342" s="15">
        <v>-6394.6679999999997</v>
      </c>
      <c r="J1342" s="15">
        <v>-19573.633999999998</v>
      </c>
      <c r="R1342" s="18"/>
      <c r="T1342" s="19"/>
      <c r="U1342" s="19"/>
      <c r="V1342" s="19"/>
    </row>
    <row r="1343" spans="1:22" x14ac:dyDescent="0.3">
      <c r="A1343" s="16" t="s">
        <v>16</v>
      </c>
      <c r="B1343" s="17">
        <v>57908.697</v>
      </c>
      <c r="C1343" s="17">
        <v>76986.244000000006</v>
      </c>
      <c r="D1343" s="17">
        <v>101738.906</v>
      </c>
      <c r="E1343" s="17">
        <v>149153.94899999999</v>
      </c>
      <c r="F1343" s="17">
        <v>171646.58300000001</v>
      </c>
      <c r="G1343" s="17">
        <v>197080.682</v>
      </c>
      <c r="H1343" s="17">
        <v>210441.361</v>
      </c>
      <c r="I1343" s="17">
        <v>224242.451</v>
      </c>
      <c r="J1343" s="17">
        <v>238381.505</v>
      </c>
      <c r="R1343" s="18"/>
      <c r="T1343" s="19"/>
      <c r="U1343" s="19"/>
      <c r="V1343" s="19"/>
    </row>
    <row r="1344" spans="1:22" ht="12.75" customHeight="1" x14ac:dyDescent="0.3">
      <c r="A1344" s="6" t="s">
        <v>241</v>
      </c>
      <c r="B1344" s="10"/>
      <c r="C1344" s="10"/>
      <c r="D1344" s="10"/>
      <c r="E1344" s="10"/>
      <c r="F1344" s="10"/>
      <c r="G1344" s="10"/>
      <c r="H1344" s="10"/>
      <c r="I1344" s="10"/>
      <c r="J1344" s="10"/>
      <c r="R1344" s="3"/>
      <c r="T1344" s="19"/>
      <c r="U1344" s="19"/>
      <c r="V1344" s="19"/>
    </row>
    <row r="1345" spans="1:22" x14ac:dyDescent="0.3">
      <c r="A1345" s="11" t="s">
        <v>12</v>
      </c>
      <c r="B1345" s="12">
        <v>1806.4079999999999</v>
      </c>
      <c r="C1345" s="12">
        <v>-34118.803999999996</v>
      </c>
      <c r="D1345" s="12">
        <v>34964.298000000003</v>
      </c>
      <c r="E1345" s="12">
        <v>31007.077000000001</v>
      </c>
      <c r="F1345" s="12">
        <v>38711.540999999997</v>
      </c>
      <c r="G1345" s="12">
        <v>65018.752</v>
      </c>
      <c r="H1345" s="12">
        <v>112110.429</v>
      </c>
      <c r="I1345" s="12">
        <v>130879.662</v>
      </c>
      <c r="J1345" s="12">
        <v>139260.905</v>
      </c>
      <c r="R1345" s="18"/>
      <c r="T1345" s="19"/>
      <c r="U1345" s="19"/>
      <c r="V1345" s="19"/>
    </row>
    <row r="1346" spans="1:22" x14ac:dyDescent="0.3">
      <c r="A1346" s="14" t="s">
        <v>13</v>
      </c>
      <c r="B1346" s="15">
        <v>1209.779</v>
      </c>
      <c r="C1346" s="15">
        <v>70449.168999999994</v>
      </c>
      <c r="D1346" s="15"/>
      <c r="E1346" s="15">
        <v>6454.1559999999999</v>
      </c>
      <c r="F1346" s="15">
        <v>3640.45</v>
      </c>
      <c r="G1346" s="15">
        <v>70701.085000000006</v>
      </c>
      <c r="H1346" s="15">
        <v>10692.683000000001</v>
      </c>
      <c r="I1346" s="15">
        <v>13518.556</v>
      </c>
      <c r="J1346" s="15">
        <v>33837.033000000003</v>
      </c>
      <c r="R1346" s="18"/>
      <c r="T1346" s="19"/>
      <c r="U1346" s="19"/>
      <c r="V1346" s="19"/>
    </row>
    <row r="1347" spans="1:22" x14ac:dyDescent="0.3">
      <c r="A1347" s="14" t="s">
        <v>14</v>
      </c>
      <c r="B1347" s="15">
        <v>3016.1869999999999</v>
      </c>
      <c r="C1347" s="15">
        <v>36330.364999999998</v>
      </c>
      <c r="D1347" s="15">
        <v>34964.385000000002</v>
      </c>
      <c r="E1347" s="15">
        <v>37461.233</v>
      </c>
      <c r="F1347" s="15">
        <v>42351.991000000002</v>
      </c>
      <c r="G1347" s="15">
        <v>135719.837</v>
      </c>
      <c r="H1347" s="15">
        <v>122803.11199999999</v>
      </c>
      <c r="I1347" s="15">
        <v>144398.21799999999</v>
      </c>
      <c r="J1347" s="15">
        <v>173097.93799999999</v>
      </c>
      <c r="R1347" s="18"/>
      <c r="T1347" s="19"/>
      <c r="U1347" s="19"/>
      <c r="V1347" s="19"/>
    </row>
    <row r="1348" spans="1:22" x14ac:dyDescent="0.3">
      <c r="A1348" s="14" t="s">
        <v>15</v>
      </c>
      <c r="B1348" s="15">
        <v>-37134.991000000002</v>
      </c>
      <c r="C1348" s="15">
        <v>-1366.067</v>
      </c>
      <c r="D1348" s="15">
        <v>-3957.308</v>
      </c>
      <c r="E1348" s="15">
        <v>1250.308</v>
      </c>
      <c r="F1348" s="15">
        <v>22666.760999999999</v>
      </c>
      <c r="G1348" s="15">
        <v>-23609.407999999999</v>
      </c>
      <c r="H1348" s="15">
        <v>8076.55</v>
      </c>
      <c r="I1348" s="15">
        <v>-4184.9970000000003</v>
      </c>
      <c r="J1348" s="15">
        <v>-17467.850999999999</v>
      </c>
      <c r="R1348" s="18"/>
      <c r="T1348" s="19"/>
      <c r="U1348" s="19"/>
      <c r="V1348" s="19"/>
    </row>
    <row r="1349" spans="1:22" x14ac:dyDescent="0.3">
      <c r="A1349" s="16" t="s">
        <v>16</v>
      </c>
      <c r="B1349" s="17">
        <v>-34118.803999999996</v>
      </c>
      <c r="C1349" s="17">
        <v>34964.298000000003</v>
      </c>
      <c r="D1349" s="17">
        <v>31007.077000000001</v>
      </c>
      <c r="E1349" s="17">
        <v>38711.540999999997</v>
      </c>
      <c r="F1349" s="17">
        <v>65018.752</v>
      </c>
      <c r="G1349" s="17">
        <v>112110.429</v>
      </c>
      <c r="H1349" s="17">
        <v>130879.662</v>
      </c>
      <c r="I1349" s="17">
        <v>140213.22099999999</v>
      </c>
      <c r="J1349" s="17">
        <v>155630.087</v>
      </c>
      <c r="R1349" s="18"/>
      <c r="T1349" s="19"/>
      <c r="U1349" s="19"/>
      <c r="V1349" s="19"/>
    </row>
    <row r="1350" spans="1:22" ht="12.75" customHeight="1" x14ac:dyDescent="0.3">
      <c r="A1350" s="6" t="s">
        <v>242</v>
      </c>
      <c r="B1350" s="10"/>
      <c r="C1350" s="10"/>
      <c r="D1350" s="10"/>
      <c r="E1350" s="10"/>
      <c r="F1350" s="10"/>
      <c r="G1350" s="10"/>
      <c r="H1350" s="10"/>
      <c r="I1350" s="10"/>
      <c r="J1350" s="10"/>
      <c r="R1350" s="3"/>
      <c r="T1350" s="19"/>
      <c r="U1350" s="19"/>
      <c r="V1350" s="19"/>
    </row>
    <row r="1351" spans="1:22" x14ac:dyDescent="0.3">
      <c r="A1351" s="11" t="s">
        <v>12</v>
      </c>
      <c r="B1351" s="12"/>
      <c r="C1351" s="12">
        <v>178440.36300000001</v>
      </c>
      <c r="D1351" s="12">
        <v>173376.315</v>
      </c>
      <c r="E1351" s="12">
        <v>150352.554</v>
      </c>
      <c r="F1351" s="12">
        <v>181610.829</v>
      </c>
      <c r="G1351" s="12">
        <v>186814.41800000001</v>
      </c>
      <c r="H1351" s="12">
        <v>189098.89600000001</v>
      </c>
      <c r="I1351" s="12">
        <v>191808.038</v>
      </c>
      <c r="J1351" s="12">
        <v>194112.19899999999</v>
      </c>
      <c r="R1351" s="18"/>
      <c r="T1351" s="19"/>
      <c r="U1351" s="19"/>
      <c r="V1351" s="19"/>
    </row>
    <row r="1352" spans="1:22" x14ac:dyDescent="0.3">
      <c r="A1352" s="14" t="s">
        <v>13</v>
      </c>
      <c r="B1352" s="15">
        <v>178440.36300000001</v>
      </c>
      <c r="C1352" s="15">
        <v>-5064.0479999999998</v>
      </c>
      <c r="D1352" s="15">
        <v>-23027.206999999999</v>
      </c>
      <c r="E1352" s="15">
        <v>31241.132000000001</v>
      </c>
      <c r="F1352" s="15">
        <v>5175.7389999999996</v>
      </c>
      <c r="G1352" s="15">
        <v>2272.7370000000001</v>
      </c>
      <c r="H1352" s="15">
        <v>2710.5770000000002</v>
      </c>
      <c r="I1352" s="15">
        <v>2304.1610000000001</v>
      </c>
      <c r="J1352" s="15">
        <v>177.65700000000001</v>
      </c>
      <c r="R1352" s="18"/>
      <c r="T1352" s="19"/>
      <c r="U1352" s="19"/>
      <c r="V1352" s="19"/>
    </row>
    <row r="1353" spans="1:22" x14ac:dyDescent="0.3">
      <c r="A1353" s="14" t="s">
        <v>14</v>
      </c>
      <c r="B1353" s="15">
        <v>178440.36300000001</v>
      </c>
      <c r="C1353" s="15">
        <v>173376.315</v>
      </c>
      <c r="D1353" s="15">
        <v>150349.10800000001</v>
      </c>
      <c r="E1353" s="15">
        <v>181593.68599999999</v>
      </c>
      <c r="F1353" s="15">
        <v>186786.568</v>
      </c>
      <c r="G1353" s="15">
        <v>189087.155</v>
      </c>
      <c r="H1353" s="15">
        <v>191809.473</v>
      </c>
      <c r="I1353" s="15">
        <v>194112.19899999999</v>
      </c>
      <c r="J1353" s="15">
        <v>194289.856</v>
      </c>
      <c r="R1353" s="18"/>
      <c r="T1353" s="19"/>
      <c r="U1353" s="19"/>
      <c r="V1353" s="19"/>
    </row>
    <row r="1354" spans="1:22" x14ac:dyDescent="0.3">
      <c r="A1354" s="14" t="s">
        <v>15</v>
      </c>
      <c r="B1354" s="15"/>
      <c r="C1354" s="15"/>
      <c r="D1354" s="15">
        <v>3.4460000000000002</v>
      </c>
      <c r="E1354" s="15">
        <v>17.143000000000001</v>
      </c>
      <c r="F1354" s="15">
        <v>27.85</v>
      </c>
      <c r="G1354" s="15">
        <v>11.741</v>
      </c>
      <c r="H1354" s="15">
        <v>-1.4350000000000001</v>
      </c>
      <c r="I1354" s="15"/>
      <c r="J1354" s="15">
        <v>-1.4350000000000001</v>
      </c>
      <c r="R1354" s="18"/>
      <c r="T1354" s="19"/>
      <c r="U1354" s="19"/>
      <c r="V1354" s="19"/>
    </row>
    <row r="1355" spans="1:22" x14ac:dyDescent="0.3">
      <c r="A1355" s="16" t="s">
        <v>16</v>
      </c>
      <c r="B1355" s="17">
        <v>178440.36300000001</v>
      </c>
      <c r="C1355" s="17">
        <v>173376.315</v>
      </c>
      <c r="D1355" s="17">
        <v>150352.554</v>
      </c>
      <c r="E1355" s="17">
        <v>181610.829</v>
      </c>
      <c r="F1355" s="17">
        <v>186814.41800000001</v>
      </c>
      <c r="G1355" s="17">
        <v>189098.89600000001</v>
      </c>
      <c r="H1355" s="17">
        <v>191808.038</v>
      </c>
      <c r="I1355" s="17">
        <v>194112.19899999999</v>
      </c>
      <c r="J1355" s="17">
        <v>194288.421</v>
      </c>
      <c r="R1355" s="18"/>
      <c r="T1355" s="19"/>
      <c r="U1355" s="19"/>
      <c r="V1355" s="19"/>
    </row>
    <row r="1356" spans="1:22" ht="12.75" customHeight="1" x14ac:dyDescent="0.3">
      <c r="A1356" s="6" t="s">
        <v>243</v>
      </c>
      <c r="B1356" s="10"/>
      <c r="C1356" s="10"/>
      <c r="D1356" s="10"/>
      <c r="E1356" s="10"/>
      <c r="F1356" s="10"/>
      <c r="G1356" s="10"/>
      <c r="H1356" s="10"/>
      <c r="I1356" s="10"/>
      <c r="J1356" s="10"/>
      <c r="R1356" s="3"/>
      <c r="T1356" s="19"/>
      <c r="U1356" s="19"/>
      <c r="V1356" s="19"/>
    </row>
    <row r="1357" spans="1:22" x14ac:dyDescent="0.3">
      <c r="A1357" s="11" t="s">
        <v>12</v>
      </c>
      <c r="B1357" s="12">
        <v>43645.002999999997</v>
      </c>
      <c r="C1357" s="12">
        <v>1096876.7990000001</v>
      </c>
      <c r="D1357" s="12">
        <v>1150638.899</v>
      </c>
      <c r="E1357" s="12">
        <v>1292037.675</v>
      </c>
      <c r="F1357" s="12">
        <v>1445228.6070000001</v>
      </c>
      <c r="G1357" s="12">
        <v>1565543.6569999999</v>
      </c>
      <c r="H1357" s="12">
        <v>1589804.5870000001</v>
      </c>
      <c r="I1357" s="12">
        <v>1827496.4269999999</v>
      </c>
      <c r="J1357" s="12">
        <v>1983833.777</v>
      </c>
      <c r="R1357" s="18"/>
      <c r="T1357" s="19"/>
      <c r="U1357" s="19"/>
      <c r="V1357" s="19"/>
    </row>
    <row r="1358" spans="1:22" x14ac:dyDescent="0.3">
      <c r="A1358" s="14" t="s">
        <v>13</v>
      </c>
      <c r="B1358" s="15">
        <v>1217588.345</v>
      </c>
      <c r="C1358" s="15">
        <v>244331.33799999999</v>
      </c>
      <c r="D1358" s="15">
        <v>325363.04100000003</v>
      </c>
      <c r="E1358" s="15">
        <v>400712.37099999998</v>
      </c>
      <c r="F1358" s="15">
        <v>286466.67099999997</v>
      </c>
      <c r="G1358" s="15">
        <v>353680.288</v>
      </c>
      <c r="H1358" s="15">
        <v>609348.72699999996</v>
      </c>
      <c r="I1358" s="15">
        <v>334508.663</v>
      </c>
      <c r="J1358" s="15">
        <v>830914.23100000003</v>
      </c>
      <c r="R1358" s="18"/>
      <c r="T1358" s="19"/>
      <c r="U1358" s="19"/>
      <c r="V1358" s="19"/>
    </row>
    <row r="1359" spans="1:22" x14ac:dyDescent="0.3">
      <c r="A1359" s="14" t="s">
        <v>14</v>
      </c>
      <c r="B1359" s="15">
        <v>1261233.348</v>
      </c>
      <c r="C1359" s="15">
        <v>1341208.1370000001</v>
      </c>
      <c r="D1359" s="15">
        <v>1476001.94</v>
      </c>
      <c r="E1359" s="15">
        <v>1692750.0460000001</v>
      </c>
      <c r="F1359" s="15">
        <v>1731695.2779999999</v>
      </c>
      <c r="G1359" s="15">
        <v>1919223.9450000001</v>
      </c>
      <c r="H1359" s="15">
        <v>2199153.3139999998</v>
      </c>
      <c r="I1359" s="15">
        <v>2162005.09</v>
      </c>
      <c r="J1359" s="15">
        <v>2814748.0079999999</v>
      </c>
      <c r="R1359" s="18"/>
      <c r="T1359" s="19"/>
      <c r="U1359" s="19"/>
      <c r="V1359" s="19"/>
    </row>
    <row r="1360" spans="1:22" x14ac:dyDescent="0.3">
      <c r="A1360" s="14" t="s">
        <v>15</v>
      </c>
      <c r="B1360" s="15">
        <v>-277470.12300000002</v>
      </c>
      <c r="C1360" s="15">
        <v>-190569.23800000001</v>
      </c>
      <c r="D1360" s="15">
        <v>-183964.26500000001</v>
      </c>
      <c r="E1360" s="15">
        <v>-247521.43900000001</v>
      </c>
      <c r="F1360" s="15">
        <v>-166151.62100000001</v>
      </c>
      <c r="G1360" s="15">
        <v>-329419.35800000001</v>
      </c>
      <c r="H1360" s="15">
        <v>-371656.88699999999</v>
      </c>
      <c r="I1360" s="15">
        <v>-178171.31299999999</v>
      </c>
      <c r="J1360" s="15">
        <v>-561290.11399999994</v>
      </c>
      <c r="R1360" s="18"/>
      <c r="T1360" s="19"/>
      <c r="U1360" s="19"/>
      <c r="V1360" s="19"/>
    </row>
    <row r="1361" spans="1:22" x14ac:dyDescent="0.3">
      <c r="A1361" s="16" t="s">
        <v>16</v>
      </c>
      <c r="B1361" s="17">
        <v>983763.22499999998</v>
      </c>
      <c r="C1361" s="17">
        <v>1150638.899</v>
      </c>
      <c r="D1361" s="17">
        <v>1292037.675</v>
      </c>
      <c r="E1361" s="17">
        <v>1445228.6070000001</v>
      </c>
      <c r="F1361" s="17">
        <v>1565543.6569999999</v>
      </c>
      <c r="G1361" s="17">
        <v>1589804.5870000001</v>
      </c>
      <c r="H1361" s="17">
        <v>1827496.4269999999</v>
      </c>
      <c r="I1361" s="17">
        <v>1983833.777</v>
      </c>
      <c r="J1361" s="17">
        <v>2253457.8939999999</v>
      </c>
      <c r="R1361" s="18"/>
      <c r="T1361" s="19"/>
      <c r="U1361" s="19"/>
      <c r="V1361" s="19"/>
    </row>
    <row r="1362" spans="1:22" ht="12.75" customHeight="1" x14ac:dyDescent="0.3">
      <c r="A1362" s="6" t="s">
        <v>244</v>
      </c>
      <c r="B1362" s="10"/>
      <c r="C1362" s="10"/>
      <c r="D1362" s="10"/>
      <c r="E1362" s="10"/>
      <c r="F1362" s="10"/>
      <c r="G1362" s="10"/>
      <c r="H1362" s="10"/>
      <c r="I1362" s="10"/>
      <c r="J1362" s="10"/>
      <c r="R1362" s="3"/>
      <c r="T1362" s="19"/>
      <c r="U1362" s="19"/>
      <c r="V1362" s="19"/>
    </row>
    <row r="1363" spans="1:22" x14ac:dyDescent="0.3">
      <c r="A1363" s="11" t="s">
        <v>12</v>
      </c>
      <c r="B1363" s="12">
        <v>22570.295999999998</v>
      </c>
      <c r="C1363" s="12">
        <v>52431.824999999997</v>
      </c>
      <c r="D1363" s="12">
        <v>194952.598</v>
      </c>
      <c r="E1363" s="12">
        <v>162714.99</v>
      </c>
      <c r="F1363" s="12">
        <v>143557.845</v>
      </c>
      <c r="G1363" s="12">
        <v>135112.51999999999</v>
      </c>
      <c r="H1363" s="12">
        <v>212238.02299999999</v>
      </c>
      <c r="I1363" s="12">
        <v>213916.15900000001</v>
      </c>
      <c r="J1363" s="12">
        <v>239733.962</v>
      </c>
      <c r="R1363" s="18"/>
      <c r="T1363" s="19"/>
      <c r="U1363" s="19"/>
      <c r="V1363" s="19"/>
    </row>
    <row r="1364" spans="1:22" x14ac:dyDescent="0.3">
      <c r="A1364" s="14" t="s">
        <v>13</v>
      </c>
      <c r="B1364" s="15">
        <v>21882.848000000002</v>
      </c>
      <c r="C1364" s="15">
        <v>138577.177</v>
      </c>
      <c r="D1364" s="15">
        <v>12598.019</v>
      </c>
      <c r="E1364" s="15">
        <v>11142.197</v>
      </c>
      <c r="F1364" s="15">
        <v>12046.641</v>
      </c>
      <c r="G1364" s="15">
        <v>72364.225999999995</v>
      </c>
      <c r="H1364" s="15">
        <v>30066.406999999999</v>
      </c>
      <c r="I1364" s="15">
        <v>17144.462</v>
      </c>
      <c r="J1364" s="15">
        <v>88919.558999999994</v>
      </c>
      <c r="R1364" s="18"/>
      <c r="T1364" s="19"/>
      <c r="U1364" s="19"/>
      <c r="V1364" s="19"/>
    </row>
    <row r="1365" spans="1:22" x14ac:dyDescent="0.3">
      <c r="A1365" s="14" t="s">
        <v>14</v>
      </c>
      <c r="B1365" s="15">
        <v>44453.144</v>
      </c>
      <c r="C1365" s="15">
        <v>191009.00200000001</v>
      </c>
      <c r="D1365" s="15">
        <v>207550.617</v>
      </c>
      <c r="E1365" s="15">
        <v>173857.18700000001</v>
      </c>
      <c r="F1365" s="15">
        <v>155604.486</v>
      </c>
      <c r="G1365" s="15">
        <v>207476.74600000001</v>
      </c>
      <c r="H1365" s="15">
        <v>242304.43</v>
      </c>
      <c r="I1365" s="15">
        <v>231060.62100000001</v>
      </c>
      <c r="J1365" s="15">
        <v>328653.52100000001</v>
      </c>
      <c r="R1365" s="18"/>
      <c r="T1365" s="19"/>
      <c r="U1365" s="19"/>
      <c r="V1365" s="19"/>
    </row>
    <row r="1366" spans="1:22" x14ac:dyDescent="0.3">
      <c r="A1366" s="14" t="s">
        <v>15</v>
      </c>
      <c r="B1366" s="15">
        <v>11841.191999999999</v>
      </c>
      <c r="C1366" s="15">
        <v>3943.596</v>
      </c>
      <c r="D1366" s="15">
        <v>-44835.627</v>
      </c>
      <c r="E1366" s="15">
        <v>-30299.342000000001</v>
      </c>
      <c r="F1366" s="15">
        <v>-20491.966</v>
      </c>
      <c r="G1366" s="15">
        <v>4761.277</v>
      </c>
      <c r="H1366" s="15">
        <v>-28388.271000000001</v>
      </c>
      <c r="I1366" s="15">
        <v>8673.3410000000003</v>
      </c>
      <c r="J1366" s="15">
        <v>-69552.122000000003</v>
      </c>
      <c r="R1366" s="18"/>
      <c r="T1366" s="19"/>
      <c r="U1366" s="19"/>
      <c r="V1366" s="19"/>
    </row>
    <row r="1367" spans="1:22" x14ac:dyDescent="0.3">
      <c r="A1367" s="16" t="s">
        <v>16</v>
      </c>
      <c r="B1367" s="17">
        <v>56294.336000000003</v>
      </c>
      <c r="C1367" s="17">
        <v>194952.598</v>
      </c>
      <c r="D1367" s="17">
        <v>162714.99</v>
      </c>
      <c r="E1367" s="17">
        <v>143557.845</v>
      </c>
      <c r="F1367" s="17">
        <v>135112.51999999999</v>
      </c>
      <c r="G1367" s="17">
        <v>212238.02299999999</v>
      </c>
      <c r="H1367" s="17">
        <v>213916.15900000001</v>
      </c>
      <c r="I1367" s="17">
        <v>239733.962</v>
      </c>
      <c r="J1367" s="17">
        <v>259101.399</v>
      </c>
      <c r="R1367" s="18"/>
      <c r="T1367" s="19"/>
      <c r="U1367" s="19"/>
      <c r="V1367" s="19"/>
    </row>
    <row r="1368" spans="1:22" ht="12.75" customHeight="1" x14ac:dyDescent="0.3">
      <c r="A1368" s="6" t="s">
        <v>245</v>
      </c>
      <c r="B1368" s="10"/>
      <c r="C1368" s="10"/>
      <c r="D1368" s="10"/>
      <c r="E1368" s="10"/>
      <c r="F1368" s="10"/>
      <c r="G1368" s="10"/>
      <c r="H1368" s="10"/>
      <c r="I1368" s="10"/>
      <c r="J1368" s="10"/>
      <c r="R1368" s="3"/>
      <c r="T1368" s="19"/>
      <c r="U1368" s="19"/>
      <c r="V1368" s="19"/>
    </row>
    <row r="1369" spans="1:22" x14ac:dyDescent="0.3">
      <c r="A1369" s="11" t="s">
        <v>12</v>
      </c>
      <c r="B1369" s="12">
        <v>76088.414000000004</v>
      </c>
      <c r="C1369" s="12">
        <v>175097.481</v>
      </c>
      <c r="D1369" s="12">
        <v>59662.572</v>
      </c>
      <c r="E1369" s="12">
        <v>-33466.6</v>
      </c>
      <c r="F1369" s="12">
        <v>-147772.231</v>
      </c>
      <c r="G1369" s="12">
        <v>-229477.391</v>
      </c>
      <c r="H1369" s="12">
        <v>-253686.47399999999</v>
      </c>
      <c r="I1369" s="12">
        <v>-393769.62900000002</v>
      </c>
      <c r="J1369" s="12">
        <v>-448574.49099999998</v>
      </c>
      <c r="R1369" s="18"/>
      <c r="T1369" s="19"/>
      <c r="U1369" s="19"/>
      <c r="V1369" s="19"/>
    </row>
    <row r="1370" spans="1:22" x14ac:dyDescent="0.3">
      <c r="A1370" s="14" t="s">
        <v>13</v>
      </c>
      <c r="B1370" s="15">
        <v>374953.24800000002</v>
      </c>
      <c r="C1370" s="15">
        <v>82832.926999999996</v>
      </c>
      <c r="D1370" s="15">
        <v>154216.12899999999</v>
      </c>
      <c r="E1370" s="15">
        <v>81073.604999999996</v>
      </c>
      <c r="F1370" s="15">
        <v>96942.561000000002</v>
      </c>
      <c r="G1370" s="15">
        <v>246553.772</v>
      </c>
      <c r="H1370" s="15">
        <v>54534.050999999999</v>
      </c>
      <c r="I1370" s="15">
        <v>63718.495999999999</v>
      </c>
      <c r="J1370" s="15">
        <v>251726.09</v>
      </c>
      <c r="R1370" s="18"/>
      <c r="T1370" s="19"/>
      <c r="U1370" s="19"/>
      <c r="V1370" s="19"/>
    </row>
    <row r="1371" spans="1:22" x14ac:dyDescent="0.3">
      <c r="A1371" s="14" t="s">
        <v>14</v>
      </c>
      <c r="B1371" s="15">
        <v>451041.66200000001</v>
      </c>
      <c r="C1371" s="15">
        <v>257930.408</v>
      </c>
      <c r="D1371" s="15">
        <v>213878.701</v>
      </c>
      <c r="E1371" s="15">
        <v>47607.004999999997</v>
      </c>
      <c r="F1371" s="15">
        <v>-50829.67</v>
      </c>
      <c r="G1371" s="15">
        <v>17076.381000000001</v>
      </c>
      <c r="H1371" s="15">
        <v>-199152.42300000001</v>
      </c>
      <c r="I1371" s="15">
        <v>-330051.13299999997</v>
      </c>
      <c r="J1371" s="15">
        <v>-196848.40100000001</v>
      </c>
      <c r="R1371" s="18"/>
      <c r="T1371" s="19"/>
      <c r="U1371" s="19"/>
      <c r="V1371" s="19"/>
    </row>
    <row r="1372" spans="1:22" x14ac:dyDescent="0.3">
      <c r="A1372" s="14" t="s">
        <v>15</v>
      </c>
      <c r="B1372" s="15">
        <v>-326224.935</v>
      </c>
      <c r="C1372" s="15">
        <v>-198267.83600000001</v>
      </c>
      <c r="D1372" s="15">
        <v>-247345.30100000001</v>
      </c>
      <c r="E1372" s="15">
        <v>-195387.03599999999</v>
      </c>
      <c r="F1372" s="15">
        <v>-178606.06700000001</v>
      </c>
      <c r="G1372" s="15">
        <v>-270762.85499999998</v>
      </c>
      <c r="H1372" s="15">
        <v>-194617.20600000001</v>
      </c>
      <c r="I1372" s="15">
        <v>-118523.35799999999</v>
      </c>
      <c r="J1372" s="15">
        <v>-253426.97200000001</v>
      </c>
      <c r="R1372" s="18"/>
      <c r="T1372" s="19"/>
      <c r="U1372" s="19"/>
      <c r="V1372" s="19"/>
    </row>
    <row r="1373" spans="1:22" x14ac:dyDescent="0.3">
      <c r="A1373" s="16" t="s">
        <v>16</v>
      </c>
      <c r="B1373" s="17">
        <v>124816.727</v>
      </c>
      <c r="C1373" s="17">
        <v>59662.572</v>
      </c>
      <c r="D1373" s="17">
        <v>-33466.6</v>
      </c>
      <c r="E1373" s="17">
        <v>-147780.03099999999</v>
      </c>
      <c r="F1373" s="17">
        <v>-229435.73699999999</v>
      </c>
      <c r="G1373" s="17">
        <v>-253686.47399999999</v>
      </c>
      <c r="H1373" s="17">
        <v>-393769.62900000002</v>
      </c>
      <c r="I1373" s="17">
        <v>-448574.49099999998</v>
      </c>
      <c r="J1373" s="17">
        <v>-450275.37300000002</v>
      </c>
      <c r="R1373" s="18"/>
      <c r="T1373" s="19"/>
      <c r="U1373" s="19"/>
      <c r="V1373" s="19"/>
    </row>
    <row r="1374" spans="1:22" ht="12.75" customHeight="1" x14ac:dyDescent="0.3">
      <c r="A1374" s="6" t="s">
        <v>246</v>
      </c>
      <c r="B1374" s="10"/>
      <c r="C1374" s="10"/>
      <c r="D1374" s="10"/>
      <c r="E1374" s="10"/>
      <c r="F1374" s="10"/>
      <c r="G1374" s="10"/>
      <c r="H1374" s="10"/>
      <c r="I1374" s="10"/>
      <c r="J1374" s="10"/>
      <c r="R1374" s="3"/>
      <c r="T1374" s="19"/>
      <c r="U1374" s="19"/>
      <c r="V1374" s="19"/>
    </row>
    <row r="1375" spans="1:22" x14ac:dyDescent="0.3">
      <c r="A1375" s="11" t="s">
        <v>12</v>
      </c>
      <c r="B1375" s="12">
        <v>4928.55</v>
      </c>
      <c r="C1375" s="12">
        <v>21484.51</v>
      </c>
      <c r="D1375" s="12">
        <v>28854.989000000001</v>
      </c>
      <c r="E1375" s="12">
        <v>36037.457000000002</v>
      </c>
      <c r="F1375" s="12">
        <v>16413.804</v>
      </c>
      <c r="G1375" s="12">
        <v>26013.147000000001</v>
      </c>
      <c r="H1375" s="12">
        <v>147784.087</v>
      </c>
      <c r="I1375" s="12">
        <v>116238.602</v>
      </c>
      <c r="J1375" s="12">
        <v>87148.304999999993</v>
      </c>
      <c r="R1375" s="18"/>
      <c r="T1375" s="19"/>
      <c r="U1375" s="19"/>
      <c r="V1375" s="19"/>
    </row>
    <row r="1376" spans="1:22" x14ac:dyDescent="0.3">
      <c r="A1376" s="14" t="s">
        <v>13</v>
      </c>
      <c r="B1376" s="15">
        <v>30000</v>
      </c>
      <c r="C1376" s="15">
        <v>4972</v>
      </c>
      <c r="D1376" s="15">
        <v>-1227.8810000000001</v>
      </c>
      <c r="E1376" s="15">
        <v>-24012.898000000001</v>
      </c>
      <c r="F1376" s="15">
        <v>558.13099999999997</v>
      </c>
      <c r="G1376" s="15">
        <v>112516.121</v>
      </c>
      <c r="H1376" s="15">
        <v>-41521.881999999998</v>
      </c>
      <c r="I1376" s="15">
        <v>484.59100000000001</v>
      </c>
      <c r="J1376" s="15">
        <v>2083.9270000000001</v>
      </c>
      <c r="R1376" s="18"/>
      <c r="T1376" s="19"/>
      <c r="U1376" s="19"/>
      <c r="V1376" s="19"/>
    </row>
    <row r="1377" spans="1:22" x14ac:dyDescent="0.3">
      <c r="A1377" s="14" t="s">
        <v>14</v>
      </c>
      <c r="B1377" s="15">
        <v>34928.550000000003</v>
      </c>
      <c r="C1377" s="15">
        <v>26456.51</v>
      </c>
      <c r="D1377" s="15">
        <v>27627.108</v>
      </c>
      <c r="E1377" s="15">
        <v>12024.558999999999</v>
      </c>
      <c r="F1377" s="15">
        <v>16971.935000000001</v>
      </c>
      <c r="G1377" s="15">
        <v>138529.26800000001</v>
      </c>
      <c r="H1377" s="15">
        <v>106262.205</v>
      </c>
      <c r="I1377" s="15">
        <v>116723.193</v>
      </c>
      <c r="J1377" s="15">
        <v>89232.232000000004</v>
      </c>
      <c r="R1377" s="18"/>
      <c r="T1377" s="19"/>
      <c r="U1377" s="19"/>
      <c r="V1377" s="19"/>
    </row>
    <row r="1378" spans="1:22" x14ac:dyDescent="0.3">
      <c r="A1378" s="14" t="s">
        <v>15</v>
      </c>
      <c r="B1378" s="15">
        <v>-13447.7</v>
      </c>
      <c r="C1378" s="15">
        <v>2398.4789999999998</v>
      </c>
      <c r="D1378" s="15">
        <v>8410.3490000000002</v>
      </c>
      <c r="E1378" s="15">
        <v>4389.2449999999999</v>
      </c>
      <c r="F1378" s="15">
        <v>9041.2119999999995</v>
      </c>
      <c r="G1378" s="15">
        <v>9254.8189999999995</v>
      </c>
      <c r="H1378" s="15">
        <v>9976.3970000000008</v>
      </c>
      <c r="I1378" s="15">
        <v>-29574.887999999999</v>
      </c>
      <c r="J1378" s="15">
        <v>1309.663</v>
      </c>
      <c r="R1378" s="18"/>
      <c r="T1378" s="19"/>
      <c r="U1378" s="19"/>
      <c r="V1378" s="19"/>
    </row>
    <row r="1379" spans="1:22" x14ac:dyDescent="0.3">
      <c r="A1379" s="16" t="s">
        <v>16</v>
      </c>
      <c r="B1379" s="17">
        <v>21480.85</v>
      </c>
      <c r="C1379" s="17">
        <v>28854.989000000001</v>
      </c>
      <c r="D1379" s="17">
        <v>36037.457000000002</v>
      </c>
      <c r="E1379" s="17">
        <v>16413.804</v>
      </c>
      <c r="F1379" s="17">
        <v>26013.147000000001</v>
      </c>
      <c r="G1379" s="17">
        <v>147784.087</v>
      </c>
      <c r="H1379" s="17">
        <v>116238.602</v>
      </c>
      <c r="I1379" s="17">
        <v>87148.304999999993</v>
      </c>
      <c r="J1379" s="17">
        <v>90541.895000000004</v>
      </c>
      <c r="R1379" s="18"/>
      <c r="T1379" s="19"/>
      <c r="U1379" s="19"/>
      <c r="V1379" s="19"/>
    </row>
    <row r="1380" spans="1:22" ht="12.75" customHeight="1" x14ac:dyDescent="0.3">
      <c r="A1380" s="2" t="s">
        <v>9</v>
      </c>
      <c r="B1380" s="2"/>
      <c r="C1380" s="2"/>
      <c r="D1380" s="2"/>
      <c r="E1380" s="2"/>
      <c r="F1380" s="2"/>
      <c r="G1380" s="2"/>
      <c r="H1380" s="2"/>
      <c r="I1380" s="2"/>
      <c r="J1380" s="2"/>
      <c r="R1380" s="3"/>
      <c r="T1380" s="19"/>
      <c r="U1380" s="19"/>
      <c r="V1380" s="19"/>
    </row>
    <row r="1381" spans="1:22" ht="12.75" customHeight="1" x14ac:dyDescent="0.3">
      <c r="A1381" s="6" t="s">
        <v>247</v>
      </c>
      <c r="B1381" s="10"/>
      <c r="C1381" s="10"/>
      <c r="D1381" s="10"/>
      <c r="E1381" s="10"/>
      <c r="F1381" s="10"/>
      <c r="G1381" s="10"/>
      <c r="H1381" s="10"/>
      <c r="I1381" s="10"/>
      <c r="J1381" s="10"/>
      <c r="R1381" s="3"/>
      <c r="T1381" s="19"/>
      <c r="U1381" s="19"/>
      <c r="V1381" s="19"/>
    </row>
    <row r="1382" spans="1:22" ht="12.75" customHeight="1" x14ac:dyDescent="0.3">
      <c r="A1382" s="6" t="s">
        <v>248</v>
      </c>
      <c r="B1382" s="10"/>
      <c r="C1382" s="10"/>
      <c r="D1382" s="10"/>
      <c r="E1382" s="10"/>
      <c r="F1382" s="10"/>
      <c r="G1382" s="10"/>
      <c r="H1382" s="10"/>
      <c r="I1382" s="10"/>
      <c r="J1382" s="10"/>
      <c r="R1382" s="3"/>
      <c r="T1382" s="19"/>
      <c r="U1382" s="19"/>
      <c r="V1382" s="19"/>
    </row>
    <row r="1383" spans="1:22" x14ac:dyDescent="0.3">
      <c r="A1383" s="11" t="s">
        <v>12</v>
      </c>
      <c r="B1383" s="12"/>
      <c r="C1383" s="12">
        <v>-839746.576</v>
      </c>
      <c r="D1383" s="12">
        <v>-7550817.4500000002</v>
      </c>
      <c r="E1383" s="12">
        <v>13876267.669</v>
      </c>
      <c r="F1383" s="12">
        <v>13569037.493000001</v>
      </c>
      <c r="G1383" s="12">
        <v>13214931.414999999</v>
      </c>
      <c r="H1383" s="12">
        <v>12969975.378</v>
      </c>
      <c r="I1383" s="12">
        <v>13091886.262</v>
      </c>
      <c r="J1383" s="12">
        <v>14113562.784</v>
      </c>
      <c r="R1383" s="18"/>
      <c r="T1383" s="19"/>
      <c r="U1383" s="19"/>
      <c r="V1383" s="19"/>
    </row>
    <row r="1384" spans="1:22" x14ac:dyDescent="0.3">
      <c r="A1384" s="14" t="s">
        <v>13</v>
      </c>
      <c r="B1384" s="15">
        <v>6159675.7120000003</v>
      </c>
      <c r="C1384" s="15">
        <v>5842912.6830000002</v>
      </c>
      <c r="D1384" s="15">
        <v>5699116.8020000001</v>
      </c>
      <c r="E1384" s="15">
        <v>6098163.9069999997</v>
      </c>
      <c r="F1384" s="15">
        <v>6688454.7060000002</v>
      </c>
      <c r="G1384" s="15">
        <v>5788394.1600000001</v>
      </c>
      <c r="H1384" s="15">
        <v>4747547.4280000003</v>
      </c>
      <c r="I1384" s="15">
        <v>6041596.7520000003</v>
      </c>
      <c r="J1384" s="15">
        <v>5038653.2759999996</v>
      </c>
      <c r="R1384" s="18"/>
      <c r="T1384" s="19"/>
      <c r="U1384" s="19"/>
      <c r="V1384" s="19"/>
    </row>
    <row r="1385" spans="1:22" x14ac:dyDescent="0.3">
      <c r="A1385" s="14" t="s">
        <v>14</v>
      </c>
      <c r="B1385" s="15">
        <v>6159675.7120000003</v>
      </c>
      <c r="C1385" s="15">
        <v>5003166.1069999998</v>
      </c>
      <c r="D1385" s="15">
        <v>-1851700.648</v>
      </c>
      <c r="E1385" s="15">
        <v>19974431.576000001</v>
      </c>
      <c r="F1385" s="15">
        <v>20257492.199000001</v>
      </c>
      <c r="G1385" s="15">
        <v>19003325.574999999</v>
      </c>
      <c r="H1385" s="15">
        <v>17717522.806000002</v>
      </c>
      <c r="I1385" s="15">
        <v>19133483.013999999</v>
      </c>
      <c r="J1385" s="15">
        <v>19152216.059999999</v>
      </c>
      <c r="R1385" s="18"/>
      <c r="T1385" s="19"/>
      <c r="U1385" s="19"/>
      <c r="V1385" s="19"/>
    </row>
    <row r="1386" spans="1:22" x14ac:dyDescent="0.3">
      <c r="A1386" s="14" t="s">
        <v>15</v>
      </c>
      <c r="B1386" s="15">
        <v>-6999422.2879999997</v>
      </c>
      <c r="C1386" s="15">
        <v>-12553983.557</v>
      </c>
      <c r="D1386" s="15">
        <v>1481637.5090000001</v>
      </c>
      <c r="E1386" s="15">
        <v>-6405394.0829999996</v>
      </c>
      <c r="F1386" s="15">
        <v>-7042560.784</v>
      </c>
      <c r="G1386" s="15">
        <v>-6033350.1969999997</v>
      </c>
      <c r="H1386" s="15">
        <v>-4625636.5439999998</v>
      </c>
      <c r="I1386" s="15">
        <v>-5019920.2300000004</v>
      </c>
      <c r="J1386" s="15">
        <v>-5860102.2489999998</v>
      </c>
      <c r="R1386" s="18"/>
      <c r="T1386" s="19"/>
      <c r="U1386" s="19"/>
      <c r="V1386" s="19"/>
    </row>
    <row r="1387" spans="1:22" x14ac:dyDescent="0.3">
      <c r="A1387" s="16" t="s">
        <v>16</v>
      </c>
      <c r="B1387" s="17">
        <v>-839746.576</v>
      </c>
      <c r="C1387" s="17">
        <v>-7550817.4500000002</v>
      </c>
      <c r="D1387" s="17">
        <v>-370063.13900000002</v>
      </c>
      <c r="E1387" s="17">
        <v>13569037.493000001</v>
      </c>
      <c r="F1387" s="17">
        <v>13214931.414999999</v>
      </c>
      <c r="G1387" s="17">
        <v>12969975.378</v>
      </c>
      <c r="H1387" s="17">
        <v>13091886.262</v>
      </c>
      <c r="I1387" s="17">
        <v>14113562.784</v>
      </c>
      <c r="J1387" s="17">
        <v>13292113.811000001</v>
      </c>
      <c r="R1387" s="18"/>
      <c r="T1387" s="19"/>
      <c r="U1387" s="19"/>
      <c r="V1387" s="19"/>
    </row>
    <row r="1388" spans="1:22" ht="12.75" customHeight="1" x14ac:dyDescent="0.3">
      <c r="A1388" s="6" t="s">
        <v>249</v>
      </c>
      <c r="B1388" s="10"/>
      <c r="C1388" s="10"/>
      <c r="D1388" s="10"/>
      <c r="E1388" s="10"/>
      <c r="F1388" s="10"/>
      <c r="G1388" s="10"/>
      <c r="H1388" s="10"/>
      <c r="I1388" s="10"/>
      <c r="J1388" s="10"/>
      <c r="R1388" s="3"/>
      <c r="T1388" s="19"/>
      <c r="U1388" s="19"/>
      <c r="V1388" s="19"/>
    </row>
    <row r="1389" spans="1:22" x14ac:dyDescent="0.3">
      <c r="A1389" s="11" t="s">
        <v>12</v>
      </c>
      <c r="B1389" s="12">
        <v>14373.284</v>
      </c>
      <c r="C1389" s="12">
        <v>378.14699999999999</v>
      </c>
      <c r="D1389" s="12">
        <v>-28640.625</v>
      </c>
      <c r="E1389" s="12">
        <v>-52430.593000000001</v>
      </c>
      <c r="F1389" s="12">
        <v>-77878.445999999996</v>
      </c>
      <c r="G1389" s="12">
        <v>-121049.454</v>
      </c>
      <c r="H1389" s="12">
        <v>-121715.681</v>
      </c>
      <c r="I1389" s="12">
        <v>-148463.785</v>
      </c>
      <c r="J1389" s="12">
        <v>-170539.11799999999</v>
      </c>
      <c r="R1389" s="18"/>
      <c r="T1389" s="19"/>
      <c r="U1389" s="19"/>
      <c r="V1389" s="19"/>
    </row>
    <row r="1390" spans="1:22" x14ac:dyDescent="0.3">
      <c r="A1390" s="14" t="s">
        <v>13</v>
      </c>
      <c r="B1390" s="15">
        <v>74090.271999999997</v>
      </c>
      <c r="C1390" s="15">
        <v>36159.267</v>
      </c>
      <c r="D1390" s="15">
        <v>43653.481</v>
      </c>
      <c r="E1390" s="15">
        <v>41429.466</v>
      </c>
      <c r="F1390" s="15">
        <v>32954.552000000003</v>
      </c>
      <c r="G1390" s="15">
        <v>74315.277000000002</v>
      </c>
      <c r="H1390" s="15">
        <v>27024.715</v>
      </c>
      <c r="I1390" s="15">
        <v>36626.214</v>
      </c>
      <c r="J1390" s="15">
        <v>68270.065000000002</v>
      </c>
      <c r="R1390" s="18"/>
      <c r="T1390" s="19"/>
      <c r="U1390" s="19"/>
      <c r="V1390" s="19"/>
    </row>
    <row r="1391" spans="1:22" x14ac:dyDescent="0.3">
      <c r="A1391" s="14" t="s">
        <v>14</v>
      </c>
      <c r="B1391" s="15">
        <v>88463.555999999997</v>
      </c>
      <c r="C1391" s="15">
        <v>36537.413999999997</v>
      </c>
      <c r="D1391" s="15">
        <v>15012.856</v>
      </c>
      <c r="E1391" s="15">
        <v>-11001.127</v>
      </c>
      <c r="F1391" s="15">
        <v>-44923.894</v>
      </c>
      <c r="G1391" s="15">
        <v>-46734.177000000003</v>
      </c>
      <c r="H1391" s="15">
        <v>-94690.966</v>
      </c>
      <c r="I1391" s="15">
        <v>-111837.571</v>
      </c>
      <c r="J1391" s="15">
        <v>-102269.053</v>
      </c>
      <c r="R1391" s="18"/>
      <c r="T1391" s="19"/>
      <c r="U1391" s="19"/>
      <c r="V1391" s="19"/>
    </row>
    <row r="1392" spans="1:22" x14ac:dyDescent="0.3">
      <c r="A1392" s="14" t="s">
        <v>15</v>
      </c>
      <c r="B1392" s="15">
        <v>-88085.409</v>
      </c>
      <c r="C1392" s="15">
        <v>-65178.038999999997</v>
      </c>
      <c r="D1392" s="15">
        <v>-67443.448999999993</v>
      </c>
      <c r="E1392" s="15">
        <v>-66877.319000000003</v>
      </c>
      <c r="F1392" s="15">
        <v>-76125.56</v>
      </c>
      <c r="G1392" s="15">
        <v>-74981.504000000001</v>
      </c>
      <c r="H1392" s="15">
        <v>-53772.819000000003</v>
      </c>
      <c r="I1392" s="15">
        <v>-58701.546999999999</v>
      </c>
      <c r="J1392" s="15">
        <v>-69663.156000000003</v>
      </c>
      <c r="R1392" s="18"/>
      <c r="T1392" s="19"/>
      <c r="U1392" s="19"/>
      <c r="V1392" s="19"/>
    </row>
    <row r="1393" spans="1:22" x14ac:dyDescent="0.3">
      <c r="A1393" s="16" t="s">
        <v>16</v>
      </c>
      <c r="B1393" s="17">
        <v>378.14699999999999</v>
      </c>
      <c r="C1393" s="17">
        <v>-28640.625</v>
      </c>
      <c r="D1393" s="17">
        <v>-52430.593000000001</v>
      </c>
      <c r="E1393" s="17">
        <v>-77878.445999999996</v>
      </c>
      <c r="F1393" s="17">
        <v>-121049.454</v>
      </c>
      <c r="G1393" s="17">
        <v>-121715.681</v>
      </c>
      <c r="H1393" s="17">
        <v>-148463.785</v>
      </c>
      <c r="I1393" s="17">
        <v>-170539.11799999999</v>
      </c>
      <c r="J1393" s="17">
        <v>-171932.209</v>
      </c>
      <c r="R1393" s="18"/>
      <c r="T1393" s="19"/>
      <c r="U1393" s="19"/>
      <c r="V1393" s="19"/>
    </row>
    <row r="1394" spans="1:22" ht="12.75" customHeight="1" x14ac:dyDescent="0.3">
      <c r="A1394" s="6" t="s">
        <v>250</v>
      </c>
      <c r="B1394" s="10"/>
      <c r="C1394" s="10"/>
      <c r="D1394" s="10"/>
      <c r="E1394" s="10"/>
      <c r="F1394" s="10"/>
      <c r="G1394" s="10"/>
      <c r="H1394" s="10"/>
      <c r="I1394" s="10"/>
      <c r="J1394" s="10"/>
      <c r="R1394" s="3"/>
      <c r="T1394" s="19"/>
      <c r="U1394" s="19"/>
      <c r="V1394" s="19"/>
    </row>
    <row r="1395" spans="1:22" x14ac:dyDescent="0.3">
      <c r="A1395" s="11" t="s">
        <v>12</v>
      </c>
      <c r="B1395" s="12">
        <v>104615.874</v>
      </c>
      <c r="C1395" s="12">
        <v>168383.96100000001</v>
      </c>
      <c r="D1395" s="12">
        <v>195628.538</v>
      </c>
      <c r="E1395" s="12">
        <v>209205.78700000001</v>
      </c>
      <c r="F1395" s="12">
        <v>200905.52499999999</v>
      </c>
      <c r="G1395" s="12">
        <v>201612.04199999999</v>
      </c>
      <c r="H1395" s="12">
        <v>232621.916</v>
      </c>
      <c r="I1395" s="12">
        <v>232938.486</v>
      </c>
      <c r="J1395" s="12">
        <v>244806.00599999999</v>
      </c>
      <c r="R1395" s="18"/>
      <c r="T1395" s="19"/>
      <c r="U1395" s="19"/>
      <c r="V1395" s="19"/>
    </row>
    <row r="1396" spans="1:22" x14ac:dyDescent="0.3">
      <c r="A1396" s="14" t="s">
        <v>13</v>
      </c>
      <c r="B1396" s="15">
        <v>82875.573000000004</v>
      </c>
      <c r="C1396" s="15">
        <v>41251.754000000001</v>
      </c>
      <c r="D1396" s="15">
        <v>54523.173000000003</v>
      </c>
      <c r="E1396" s="15">
        <v>35404.148999999998</v>
      </c>
      <c r="F1396" s="15">
        <v>47508.906000000003</v>
      </c>
      <c r="G1396" s="15">
        <v>69345.448000000004</v>
      </c>
      <c r="H1396" s="15">
        <v>33319.745000000003</v>
      </c>
      <c r="I1396" s="15">
        <v>41090.237999999998</v>
      </c>
      <c r="J1396" s="15">
        <v>61982.904000000002</v>
      </c>
      <c r="R1396" s="18"/>
      <c r="T1396" s="19"/>
      <c r="U1396" s="19"/>
      <c r="V1396" s="19"/>
    </row>
    <row r="1397" spans="1:22" x14ac:dyDescent="0.3">
      <c r="A1397" s="14" t="s">
        <v>14</v>
      </c>
      <c r="B1397" s="15">
        <v>187491.44699999999</v>
      </c>
      <c r="C1397" s="15">
        <v>209635.715</v>
      </c>
      <c r="D1397" s="15">
        <v>250151.71100000001</v>
      </c>
      <c r="E1397" s="15">
        <v>244609.93599999999</v>
      </c>
      <c r="F1397" s="15">
        <v>248414.43100000001</v>
      </c>
      <c r="G1397" s="15">
        <v>270957.49</v>
      </c>
      <c r="H1397" s="15">
        <v>265941.66100000002</v>
      </c>
      <c r="I1397" s="15">
        <v>274028.72399999999</v>
      </c>
      <c r="J1397" s="15">
        <v>306788.90999999997</v>
      </c>
      <c r="R1397" s="18"/>
      <c r="T1397" s="19"/>
      <c r="U1397" s="19"/>
      <c r="V1397" s="19"/>
    </row>
    <row r="1398" spans="1:22" x14ac:dyDescent="0.3">
      <c r="A1398" s="14" t="s">
        <v>15</v>
      </c>
      <c r="B1398" s="15">
        <v>-19089.632000000001</v>
      </c>
      <c r="C1398" s="15">
        <v>-14007.177</v>
      </c>
      <c r="D1398" s="15">
        <v>-40945.923999999999</v>
      </c>
      <c r="E1398" s="15">
        <v>-43704.411</v>
      </c>
      <c r="F1398" s="15">
        <v>-46802.389000000003</v>
      </c>
      <c r="G1398" s="15">
        <v>-38335.574000000001</v>
      </c>
      <c r="H1398" s="15">
        <v>-33003.175000000003</v>
      </c>
      <c r="I1398" s="15">
        <v>-29222.718000000001</v>
      </c>
      <c r="J1398" s="15">
        <v>-44385.762999999999</v>
      </c>
      <c r="R1398" s="18"/>
      <c r="T1398" s="19"/>
      <c r="U1398" s="19"/>
      <c r="V1398" s="19"/>
    </row>
    <row r="1399" spans="1:22" x14ac:dyDescent="0.3">
      <c r="A1399" s="16" t="s">
        <v>16</v>
      </c>
      <c r="B1399" s="17">
        <v>168401.815</v>
      </c>
      <c r="C1399" s="17">
        <v>195628.538</v>
      </c>
      <c r="D1399" s="17">
        <v>209205.78700000001</v>
      </c>
      <c r="E1399" s="17">
        <v>200905.52499999999</v>
      </c>
      <c r="F1399" s="17">
        <v>201612.04199999999</v>
      </c>
      <c r="G1399" s="17">
        <v>232621.916</v>
      </c>
      <c r="H1399" s="17">
        <v>232938.486</v>
      </c>
      <c r="I1399" s="17">
        <v>244806.00599999999</v>
      </c>
      <c r="J1399" s="17">
        <v>262403.147</v>
      </c>
      <c r="R1399" s="18"/>
      <c r="T1399" s="19"/>
      <c r="U1399" s="19"/>
      <c r="V1399" s="19"/>
    </row>
    <row r="1400" spans="1:22" ht="12.75" customHeight="1" x14ac:dyDescent="0.3">
      <c r="A1400" s="6" t="s">
        <v>251</v>
      </c>
      <c r="B1400" s="10"/>
      <c r="C1400" s="10"/>
      <c r="D1400" s="10"/>
      <c r="E1400" s="10"/>
      <c r="F1400" s="10"/>
      <c r="G1400" s="10"/>
      <c r="H1400" s="10"/>
      <c r="I1400" s="10"/>
      <c r="J1400" s="10"/>
      <c r="R1400" s="3"/>
      <c r="T1400" s="19"/>
      <c r="U1400" s="19"/>
      <c r="V1400" s="19"/>
    </row>
    <row r="1401" spans="1:22" x14ac:dyDescent="0.3">
      <c r="A1401" s="11" t="s">
        <v>12</v>
      </c>
      <c r="B1401" s="12">
        <v>223240.28400000001</v>
      </c>
      <c r="C1401" s="12">
        <v>245264.614</v>
      </c>
      <c r="D1401" s="12">
        <v>218738.26500000001</v>
      </c>
      <c r="E1401" s="12">
        <v>192941.96100000001</v>
      </c>
      <c r="F1401" s="12">
        <v>166647.342</v>
      </c>
      <c r="G1401" s="12">
        <v>131975.894</v>
      </c>
      <c r="H1401" s="12">
        <v>130106.81</v>
      </c>
      <c r="I1401" s="12">
        <v>113950.174</v>
      </c>
      <c r="J1401" s="12">
        <v>98779.203999999998</v>
      </c>
      <c r="R1401" s="18"/>
      <c r="T1401" s="19"/>
      <c r="U1401" s="19"/>
      <c r="V1401" s="19"/>
    </row>
    <row r="1402" spans="1:22" x14ac:dyDescent="0.3">
      <c r="A1402" s="14" t="s">
        <v>13</v>
      </c>
      <c r="B1402" s="15">
        <v>96744.259000000005</v>
      </c>
      <c r="C1402" s="15">
        <v>45823.669000000002</v>
      </c>
      <c r="D1402" s="15">
        <v>44233.595000000001</v>
      </c>
      <c r="E1402" s="15">
        <v>48794.962</v>
      </c>
      <c r="F1402" s="15">
        <v>53526.733999999997</v>
      </c>
      <c r="G1402" s="15">
        <v>66488.625</v>
      </c>
      <c r="H1402" s="15">
        <v>43456.491000000002</v>
      </c>
      <c r="I1402" s="15">
        <v>49470.667000000001</v>
      </c>
      <c r="J1402" s="15">
        <v>73016.506999999998</v>
      </c>
      <c r="R1402" s="18"/>
      <c r="T1402" s="19"/>
      <c r="U1402" s="19"/>
      <c r="V1402" s="19"/>
    </row>
    <row r="1403" spans="1:22" x14ac:dyDescent="0.3">
      <c r="A1403" s="14" t="s">
        <v>14</v>
      </c>
      <c r="B1403" s="15">
        <v>319984.54300000001</v>
      </c>
      <c r="C1403" s="15">
        <v>291088.283</v>
      </c>
      <c r="D1403" s="15">
        <v>262971.86</v>
      </c>
      <c r="E1403" s="15">
        <v>241736.92300000001</v>
      </c>
      <c r="F1403" s="15">
        <v>220174.076</v>
      </c>
      <c r="G1403" s="15">
        <v>198464.519</v>
      </c>
      <c r="H1403" s="15">
        <v>173563.30100000001</v>
      </c>
      <c r="I1403" s="15">
        <v>163420.84099999999</v>
      </c>
      <c r="J1403" s="15">
        <v>171795.71100000001</v>
      </c>
      <c r="R1403" s="18"/>
      <c r="T1403" s="19"/>
      <c r="U1403" s="19"/>
      <c r="V1403" s="19"/>
    </row>
    <row r="1404" spans="1:22" x14ac:dyDescent="0.3">
      <c r="A1404" s="14" t="s">
        <v>15</v>
      </c>
      <c r="B1404" s="15">
        <v>-72972.407000000007</v>
      </c>
      <c r="C1404" s="15">
        <v>-72350.017999999996</v>
      </c>
      <c r="D1404" s="15">
        <v>-70029.899000000005</v>
      </c>
      <c r="E1404" s="15">
        <v>-75089.581000000006</v>
      </c>
      <c r="F1404" s="15">
        <v>-88198.182000000001</v>
      </c>
      <c r="G1404" s="15">
        <v>-68357.709000000003</v>
      </c>
      <c r="H1404" s="15">
        <v>-59613.127</v>
      </c>
      <c r="I1404" s="15">
        <v>-64641.637000000002</v>
      </c>
      <c r="J1404" s="15">
        <v>-64331.697</v>
      </c>
      <c r="R1404" s="18"/>
      <c r="T1404" s="19"/>
      <c r="U1404" s="19"/>
      <c r="V1404" s="19"/>
    </row>
    <row r="1405" spans="1:22" x14ac:dyDescent="0.3">
      <c r="A1405" s="16" t="s">
        <v>16</v>
      </c>
      <c r="B1405" s="17">
        <v>247012.136</v>
      </c>
      <c r="C1405" s="17">
        <v>218738.26500000001</v>
      </c>
      <c r="D1405" s="17">
        <v>192941.96100000001</v>
      </c>
      <c r="E1405" s="17">
        <v>166647.342</v>
      </c>
      <c r="F1405" s="17">
        <v>131975.894</v>
      </c>
      <c r="G1405" s="17">
        <v>130106.81</v>
      </c>
      <c r="H1405" s="17">
        <v>113950.174</v>
      </c>
      <c r="I1405" s="17">
        <v>98779.203999999998</v>
      </c>
      <c r="J1405" s="17">
        <v>107464.014</v>
      </c>
      <c r="R1405" s="18"/>
      <c r="T1405" s="19"/>
      <c r="U1405" s="19"/>
      <c r="V1405" s="19"/>
    </row>
    <row r="1406" spans="1:22" ht="12.75" customHeight="1" x14ac:dyDescent="0.3">
      <c r="A1406" s="6" t="s">
        <v>252</v>
      </c>
      <c r="B1406" s="10"/>
      <c r="C1406" s="10"/>
      <c r="D1406" s="10"/>
      <c r="E1406" s="10"/>
      <c r="F1406" s="10"/>
      <c r="G1406" s="10"/>
      <c r="H1406" s="10"/>
      <c r="I1406" s="10"/>
      <c r="J1406" s="10"/>
      <c r="R1406" s="3"/>
      <c r="T1406" s="19"/>
      <c r="U1406" s="19"/>
      <c r="V1406" s="19"/>
    </row>
    <row r="1407" spans="1:22" x14ac:dyDescent="0.3">
      <c r="A1407" s="11" t="s">
        <v>12</v>
      </c>
      <c r="B1407" s="12">
        <v>946921.92700000003</v>
      </c>
      <c r="C1407" s="12">
        <v>935077.10900000005</v>
      </c>
      <c r="D1407" s="12">
        <v>957982.55299999996</v>
      </c>
      <c r="E1407" s="12">
        <v>963068.13800000004</v>
      </c>
      <c r="F1407" s="12">
        <v>964938.80099999998</v>
      </c>
      <c r="G1407" s="12">
        <v>934611.78700000001</v>
      </c>
      <c r="H1407" s="12">
        <v>965897.25300000003</v>
      </c>
      <c r="I1407" s="12">
        <v>976802.56599999999</v>
      </c>
      <c r="J1407" s="12">
        <v>995070.47900000005</v>
      </c>
      <c r="R1407" s="18"/>
      <c r="T1407" s="19"/>
      <c r="U1407" s="19"/>
      <c r="V1407" s="19"/>
    </row>
    <row r="1408" spans="1:22" x14ac:dyDescent="0.3">
      <c r="A1408" s="14" t="s">
        <v>13</v>
      </c>
      <c r="B1408" s="15">
        <v>204085.22399999999</v>
      </c>
      <c r="C1408" s="15">
        <v>170216.622</v>
      </c>
      <c r="D1408" s="15">
        <v>168255.09299999999</v>
      </c>
      <c r="E1408" s="15">
        <v>153474.397</v>
      </c>
      <c r="F1408" s="15">
        <v>149547.91099999999</v>
      </c>
      <c r="G1408" s="15">
        <v>204044.73800000001</v>
      </c>
      <c r="H1408" s="15">
        <v>145844.28200000001</v>
      </c>
      <c r="I1408" s="15">
        <v>161221.51199999999</v>
      </c>
      <c r="J1408" s="15">
        <v>211937.41399999999</v>
      </c>
      <c r="R1408" s="18"/>
      <c r="T1408" s="19"/>
      <c r="U1408" s="19"/>
      <c r="V1408" s="19"/>
    </row>
    <row r="1409" spans="1:22" x14ac:dyDescent="0.3">
      <c r="A1409" s="14" t="s">
        <v>14</v>
      </c>
      <c r="B1409" s="15">
        <v>1151007.1510000001</v>
      </c>
      <c r="C1409" s="15">
        <v>1105293.7309999999</v>
      </c>
      <c r="D1409" s="15">
        <v>1126237.6459999999</v>
      </c>
      <c r="E1409" s="15">
        <v>1116542.5349999999</v>
      </c>
      <c r="F1409" s="15">
        <v>1114486.7120000001</v>
      </c>
      <c r="G1409" s="15">
        <v>1138656.5249999999</v>
      </c>
      <c r="H1409" s="15">
        <v>1111741.5349999999</v>
      </c>
      <c r="I1409" s="15">
        <v>1138024.078</v>
      </c>
      <c r="J1409" s="15">
        <v>1207007.8929999999</v>
      </c>
      <c r="R1409" s="18"/>
      <c r="T1409" s="19"/>
      <c r="U1409" s="19"/>
      <c r="V1409" s="19"/>
    </row>
    <row r="1410" spans="1:22" x14ac:dyDescent="0.3">
      <c r="A1410" s="14" t="s">
        <v>15</v>
      </c>
      <c r="B1410" s="15">
        <v>-215930.04199999999</v>
      </c>
      <c r="C1410" s="15">
        <v>-147311.17800000001</v>
      </c>
      <c r="D1410" s="15">
        <v>-163169.508</v>
      </c>
      <c r="E1410" s="15">
        <v>-151603.734</v>
      </c>
      <c r="F1410" s="15">
        <v>-179874.92499999999</v>
      </c>
      <c r="G1410" s="15">
        <v>-172759.272</v>
      </c>
      <c r="H1410" s="15">
        <v>-134938.96900000001</v>
      </c>
      <c r="I1410" s="15">
        <v>-142953.59899999999</v>
      </c>
      <c r="J1410" s="15">
        <v>-150519.49900000001</v>
      </c>
      <c r="R1410" s="18"/>
      <c r="T1410" s="19"/>
      <c r="U1410" s="19"/>
      <c r="V1410" s="19"/>
    </row>
    <row r="1411" spans="1:22" x14ac:dyDescent="0.3">
      <c r="A1411" s="16" t="s">
        <v>16</v>
      </c>
      <c r="B1411" s="17">
        <v>935077.10900000005</v>
      </c>
      <c r="C1411" s="17">
        <v>957982.55299999996</v>
      </c>
      <c r="D1411" s="17">
        <v>963068.13800000004</v>
      </c>
      <c r="E1411" s="17">
        <v>964938.80099999998</v>
      </c>
      <c r="F1411" s="17">
        <v>934611.78700000001</v>
      </c>
      <c r="G1411" s="17">
        <v>965897.25300000003</v>
      </c>
      <c r="H1411" s="17">
        <v>976802.56599999999</v>
      </c>
      <c r="I1411" s="17">
        <v>995070.47900000005</v>
      </c>
      <c r="J1411" s="17">
        <v>1056488.3940000001</v>
      </c>
      <c r="R1411" s="18"/>
      <c r="T1411" s="19"/>
      <c r="U1411" s="19"/>
      <c r="V1411" s="19"/>
    </row>
    <row r="1412" spans="1:22" ht="12.75" customHeight="1" x14ac:dyDescent="0.3">
      <c r="A1412" s="6" t="s">
        <v>253</v>
      </c>
      <c r="B1412" s="10"/>
      <c r="C1412" s="10"/>
      <c r="D1412" s="10"/>
      <c r="E1412" s="10"/>
      <c r="F1412" s="10"/>
      <c r="G1412" s="10"/>
      <c r="H1412" s="10"/>
      <c r="I1412" s="10"/>
      <c r="J1412" s="10"/>
      <c r="R1412" s="3"/>
      <c r="T1412" s="19"/>
      <c r="U1412" s="19"/>
      <c r="V1412" s="19"/>
    </row>
    <row r="1413" spans="1:22" x14ac:dyDescent="0.3">
      <c r="A1413" s="11" t="s">
        <v>12</v>
      </c>
      <c r="B1413" s="12">
        <v>677019.94400000002</v>
      </c>
      <c r="C1413" s="12">
        <v>809029.64199999999</v>
      </c>
      <c r="D1413" s="12">
        <v>852764.93500000006</v>
      </c>
      <c r="E1413" s="12">
        <v>869515.09100000001</v>
      </c>
      <c r="F1413" s="12">
        <v>860115.18599999999</v>
      </c>
      <c r="G1413" s="12">
        <v>888334.76699999999</v>
      </c>
      <c r="H1413" s="12">
        <v>910517.96299999999</v>
      </c>
      <c r="I1413" s="12">
        <v>933873.53599999996</v>
      </c>
      <c r="J1413" s="12">
        <v>933980.49600000004</v>
      </c>
      <c r="R1413" s="18"/>
      <c r="T1413" s="19"/>
      <c r="U1413" s="19"/>
      <c r="V1413" s="19"/>
    </row>
    <row r="1414" spans="1:22" x14ac:dyDescent="0.3">
      <c r="A1414" s="14" t="s">
        <v>13</v>
      </c>
      <c r="B1414" s="15">
        <v>185693.739</v>
      </c>
      <c r="C1414" s="15">
        <v>180555.99600000001</v>
      </c>
      <c r="D1414" s="15">
        <v>137578.785</v>
      </c>
      <c r="E1414" s="15">
        <v>118995.912</v>
      </c>
      <c r="F1414" s="15">
        <v>183785.43799999999</v>
      </c>
      <c r="G1414" s="15">
        <v>249070.318</v>
      </c>
      <c r="H1414" s="15">
        <v>116153.224</v>
      </c>
      <c r="I1414" s="15">
        <v>135979.04999999999</v>
      </c>
      <c r="J1414" s="15">
        <v>191933.65900000001</v>
      </c>
      <c r="R1414" s="18"/>
      <c r="T1414" s="19"/>
      <c r="U1414" s="19"/>
      <c r="V1414" s="19"/>
    </row>
    <row r="1415" spans="1:22" x14ac:dyDescent="0.3">
      <c r="A1415" s="14" t="s">
        <v>14</v>
      </c>
      <c r="B1415" s="15">
        <v>862713.68299999996</v>
      </c>
      <c r="C1415" s="15">
        <v>989585.63800000004</v>
      </c>
      <c r="D1415" s="15">
        <v>990343.72</v>
      </c>
      <c r="E1415" s="15">
        <v>988511.00300000003</v>
      </c>
      <c r="F1415" s="15">
        <v>1043900.624</v>
      </c>
      <c r="G1415" s="15">
        <v>1137405.085</v>
      </c>
      <c r="H1415" s="15">
        <v>1026671.187</v>
      </c>
      <c r="I1415" s="15">
        <v>1069852.5859999999</v>
      </c>
      <c r="J1415" s="15">
        <v>1125914.155</v>
      </c>
      <c r="R1415" s="18"/>
      <c r="T1415" s="19"/>
      <c r="U1415" s="19"/>
      <c r="V1415" s="19"/>
    </row>
    <row r="1416" spans="1:22" x14ac:dyDescent="0.3">
      <c r="A1416" s="14" t="s">
        <v>15</v>
      </c>
      <c r="B1416" s="15">
        <v>-53684.040999999997</v>
      </c>
      <c r="C1416" s="15">
        <v>-136820.70300000001</v>
      </c>
      <c r="D1416" s="15">
        <v>-120828.629</v>
      </c>
      <c r="E1416" s="15">
        <v>-128395.817</v>
      </c>
      <c r="F1416" s="15">
        <v>-155565.85699999999</v>
      </c>
      <c r="G1416" s="15">
        <v>-226887.122</v>
      </c>
      <c r="H1416" s="15">
        <v>-92797.650999999998</v>
      </c>
      <c r="I1416" s="15">
        <v>-135872.09</v>
      </c>
      <c r="J1416" s="15">
        <v>-135301.065</v>
      </c>
      <c r="R1416" s="18"/>
      <c r="T1416" s="19"/>
      <c r="U1416" s="19"/>
      <c r="V1416" s="19"/>
    </row>
    <row r="1417" spans="1:22" x14ac:dyDescent="0.3">
      <c r="A1417" s="16" t="s">
        <v>16</v>
      </c>
      <c r="B1417" s="17">
        <v>809029.64199999999</v>
      </c>
      <c r="C1417" s="17">
        <v>852764.93500000006</v>
      </c>
      <c r="D1417" s="17">
        <v>869515.09100000001</v>
      </c>
      <c r="E1417" s="17">
        <v>860115.18599999999</v>
      </c>
      <c r="F1417" s="17">
        <v>888334.76699999999</v>
      </c>
      <c r="G1417" s="17">
        <v>910517.96299999999</v>
      </c>
      <c r="H1417" s="17">
        <v>933873.53599999996</v>
      </c>
      <c r="I1417" s="17">
        <v>933980.49600000004</v>
      </c>
      <c r="J1417" s="17">
        <v>990613.09</v>
      </c>
      <c r="R1417" s="18"/>
      <c r="T1417" s="19"/>
      <c r="U1417" s="19"/>
      <c r="V1417" s="19"/>
    </row>
    <row r="1418" spans="1:22" ht="12.75" customHeight="1" x14ac:dyDescent="0.3">
      <c r="A1418" s="6" t="s">
        <v>254</v>
      </c>
      <c r="B1418" s="10"/>
      <c r="C1418" s="10"/>
      <c r="D1418" s="10"/>
      <c r="E1418" s="10"/>
      <c r="F1418" s="10"/>
      <c r="G1418" s="10"/>
      <c r="H1418" s="10"/>
      <c r="I1418" s="10"/>
      <c r="J1418" s="10"/>
      <c r="R1418" s="3"/>
      <c r="T1418" s="19"/>
      <c r="U1418" s="19"/>
      <c r="V1418" s="19"/>
    </row>
    <row r="1419" spans="1:22" x14ac:dyDescent="0.3">
      <c r="A1419" s="11" t="s">
        <v>12</v>
      </c>
      <c r="B1419" s="12">
        <v>364376.93</v>
      </c>
      <c r="C1419" s="12">
        <v>367368.94099999999</v>
      </c>
      <c r="D1419" s="12">
        <v>337980.64600000001</v>
      </c>
      <c r="E1419" s="12">
        <v>328735.29200000002</v>
      </c>
      <c r="F1419" s="12">
        <v>298664.46999999997</v>
      </c>
      <c r="G1419" s="12">
        <v>297254.527</v>
      </c>
      <c r="H1419" s="12">
        <v>252592.54500000001</v>
      </c>
      <c r="I1419" s="12">
        <v>241147.09400000001</v>
      </c>
      <c r="J1419" s="12">
        <v>204471.19500000001</v>
      </c>
      <c r="R1419" s="18"/>
      <c r="T1419" s="19"/>
      <c r="U1419" s="19"/>
      <c r="V1419" s="19"/>
    </row>
    <row r="1420" spans="1:22" x14ac:dyDescent="0.3">
      <c r="A1420" s="14" t="s">
        <v>13</v>
      </c>
      <c r="B1420" s="15">
        <v>30900.059000000001</v>
      </c>
      <c r="C1420" s="15">
        <v>6949.2150000000001</v>
      </c>
      <c r="D1420" s="15">
        <v>26459.153999999999</v>
      </c>
      <c r="E1420" s="15">
        <v>20808.888999999999</v>
      </c>
      <c r="F1420" s="15">
        <v>39193.697999999997</v>
      </c>
      <c r="G1420" s="15">
        <v>4470.2449999999999</v>
      </c>
      <c r="H1420" s="15">
        <v>23667.418000000001</v>
      </c>
      <c r="I1420" s="15">
        <v>5378.674</v>
      </c>
      <c r="J1420" s="15">
        <v>7553</v>
      </c>
      <c r="R1420" s="18"/>
      <c r="T1420" s="19"/>
      <c r="U1420" s="19"/>
      <c r="V1420" s="19"/>
    </row>
    <row r="1421" spans="1:22" x14ac:dyDescent="0.3">
      <c r="A1421" s="14" t="s">
        <v>14</v>
      </c>
      <c r="B1421" s="15">
        <v>395276.989</v>
      </c>
      <c r="C1421" s="15">
        <v>374318.15600000002</v>
      </c>
      <c r="D1421" s="15">
        <v>364439.8</v>
      </c>
      <c r="E1421" s="15">
        <v>349544.18099999998</v>
      </c>
      <c r="F1421" s="15">
        <v>337858.16800000001</v>
      </c>
      <c r="G1421" s="15">
        <v>301724.772</v>
      </c>
      <c r="H1421" s="15">
        <v>276259.96299999999</v>
      </c>
      <c r="I1421" s="15">
        <v>246525.76800000001</v>
      </c>
      <c r="J1421" s="15">
        <v>212024.19500000001</v>
      </c>
      <c r="R1421" s="18"/>
      <c r="T1421" s="19"/>
      <c r="U1421" s="19"/>
      <c r="V1421" s="19"/>
    </row>
    <row r="1422" spans="1:22" x14ac:dyDescent="0.3">
      <c r="A1422" s="14" t="s">
        <v>15</v>
      </c>
      <c r="B1422" s="15">
        <v>-28090.468000000001</v>
      </c>
      <c r="C1422" s="15">
        <v>-36155.089999999997</v>
      </c>
      <c r="D1422" s="15">
        <v>-35704.508000000002</v>
      </c>
      <c r="E1422" s="15">
        <v>-50879.711000000003</v>
      </c>
      <c r="F1422" s="15">
        <v>-40603.641000000003</v>
      </c>
      <c r="G1422" s="15">
        <v>-49132.226999999999</v>
      </c>
      <c r="H1422" s="15">
        <v>-35112.868999999999</v>
      </c>
      <c r="I1422" s="15">
        <v>-42054.572999999997</v>
      </c>
      <c r="J1422" s="15">
        <v>-69749.356</v>
      </c>
      <c r="R1422" s="18"/>
      <c r="T1422" s="19"/>
      <c r="U1422" s="19"/>
      <c r="V1422" s="19"/>
    </row>
    <row r="1423" spans="1:22" x14ac:dyDescent="0.3">
      <c r="A1423" s="16" t="s">
        <v>16</v>
      </c>
      <c r="B1423" s="17">
        <v>367186.52100000001</v>
      </c>
      <c r="C1423" s="17">
        <v>338163.06599999999</v>
      </c>
      <c r="D1423" s="17">
        <v>328735.29200000002</v>
      </c>
      <c r="E1423" s="17">
        <v>298664.46999999997</v>
      </c>
      <c r="F1423" s="17">
        <v>297254.527</v>
      </c>
      <c r="G1423" s="17">
        <v>252592.54500000001</v>
      </c>
      <c r="H1423" s="17">
        <v>241147.09400000001</v>
      </c>
      <c r="I1423" s="17">
        <v>204471.19500000001</v>
      </c>
      <c r="J1423" s="17">
        <v>142274.83900000001</v>
      </c>
      <c r="R1423" s="18"/>
      <c r="T1423" s="19"/>
      <c r="U1423" s="19"/>
      <c r="V1423" s="19"/>
    </row>
    <row r="1424" spans="1:22" ht="12.75" customHeight="1" x14ac:dyDescent="0.3">
      <c r="A1424" s="6" t="s">
        <v>255</v>
      </c>
      <c r="B1424" s="10"/>
      <c r="C1424" s="10"/>
      <c r="D1424" s="10"/>
      <c r="E1424" s="10"/>
      <c r="F1424" s="10"/>
      <c r="G1424" s="10"/>
      <c r="H1424" s="10"/>
      <c r="I1424" s="10"/>
      <c r="J1424" s="10"/>
      <c r="R1424" s="3"/>
      <c r="T1424" s="19"/>
      <c r="U1424" s="19"/>
      <c r="V1424" s="19"/>
    </row>
    <row r="1425" spans="1:22" x14ac:dyDescent="0.3">
      <c r="A1425" s="11" t="s">
        <v>12</v>
      </c>
      <c r="B1425" s="12">
        <v>200384.174</v>
      </c>
      <c r="C1425" s="12">
        <v>256256.826</v>
      </c>
      <c r="D1425" s="12">
        <v>262423.098</v>
      </c>
      <c r="E1425" s="12">
        <v>297055.10200000001</v>
      </c>
      <c r="F1425" s="12">
        <v>296987.929</v>
      </c>
      <c r="G1425" s="12">
        <v>316564.94199999998</v>
      </c>
      <c r="H1425" s="12">
        <v>354383.86499999999</v>
      </c>
      <c r="I1425" s="12">
        <v>364017.96100000001</v>
      </c>
      <c r="J1425" s="12">
        <v>363933.92800000001</v>
      </c>
      <c r="R1425" s="18"/>
      <c r="T1425" s="19"/>
      <c r="U1425" s="19"/>
      <c r="V1425" s="19"/>
    </row>
    <row r="1426" spans="1:22" x14ac:dyDescent="0.3">
      <c r="A1426" s="14" t="s">
        <v>13</v>
      </c>
      <c r="B1426" s="15">
        <v>132069.622</v>
      </c>
      <c r="C1426" s="15">
        <v>76919.361000000004</v>
      </c>
      <c r="D1426" s="15">
        <v>99543.612999999998</v>
      </c>
      <c r="E1426" s="15">
        <v>60393.419000000002</v>
      </c>
      <c r="F1426" s="15">
        <v>70244.039000000004</v>
      </c>
      <c r="G1426" s="15">
        <v>91503.153999999995</v>
      </c>
      <c r="H1426" s="15">
        <v>49068.106</v>
      </c>
      <c r="I1426" s="15">
        <v>1426.1420000000001</v>
      </c>
      <c r="J1426" s="15">
        <v>13417.817999999999</v>
      </c>
      <c r="R1426" s="18"/>
      <c r="T1426" s="19"/>
      <c r="U1426" s="19"/>
      <c r="V1426" s="19"/>
    </row>
    <row r="1427" spans="1:22" x14ac:dyDescent="0.3">
      <c r="A1427" s="14" t="s">
        <v>14</v>
      </c>
      <c r="B1427" s="15">
        <v>332453.79599999997</v>
      </c>
      <c r="C1427" s="15">
        <v>333176.18699999998</v>
      </c>
      <c r="D1427" s="15">
        <v>361966.71100000001</v>
      </c>
      <c r="E1427" s="15">
        <v>357448.52100000001</v>
      </c>
      <c r="F1427" s="15">
        <v>367231.96799999999</v>
      </c>
      <c r="G1427" s="15">
        <v>408068.09600000002</v>
      </c>
      <c r="H1427" s="15">
        <v>403451.97100000002</v>
      </c>
      <c r="I1427" s="15">
        <v>365444.103</v>
      </c>
      <c r="J1427" s="15">
        <v>377351.74599999998</v>
      </c>
      <c r="R1427" s="18"/>
      <c r="T1427" s="19"/>
      <c r="U1427" s="19"/>
      <c r="V1427" s="19"/>
    </row>
    <row r="1428" spans="1:22" x14ac:dyDescent="0.3">
      <c r="A1428" s="14" t="s">
        <v>15</v>
      </c>
      <c r="B1428" s="15">
        <v>-76196.97</v>
      </c>
      <c r="C1428" s="15">
        <v>-70753.089000000007</v>
      </c>
      <c r="D1428" s="15">
        <v>-64911.608999999997</v>
      </c>
      <c r="E1428" s="15">
        <v>-60460.591999999997</v>
      </c>
      <c r="F1428" s="15">
        <v>-50667.025999999998</v>
      </c>
      <c r="G1428" s="15">
        <v>-53684.231</v>
      </c>
      <c r="H1428" s="15">
        <v>-39434.01</v>
      </c>
      <c r="I1428" s="15">
        <v>-1510.175</v>
      </c>
      <c r="J1428" s="15">
        <v>-139377.64499999999</v>
      </c>
      <c r="R1428" s="18"/>
      <c r="T1428" s="19"/>
      <c r="U1428" s="19"/>
      <c r="V1428" s="19"/>
    </row>
    <row r="1429" spans="1:22" x14ac:dyDescent="0.3">
      <c r="A1429" s="16" t="s">
        <v>16</v>
      </c>
      <c r="B1429" s="17">
        <v>256256.826</v>
      </c>
      <c r="C1429" s="17">
        <v>262423.098</v>
      </c>
      <c r="D1429" s="17">
        <v>297055.10200000001</v>
      </c>
      <c r="E1429" s="17">
        <v>296987.929</v>
      </c>
      <c r="F1429" s="17">
        <v>316564.94199999998</v>
      </c>
      <c r="G1429" s="17">
        <v>354383.86499999999</v>
      </c>
      <c r="H1429" s="17">
        <v>364017.96100000001</v>
      </c>
      <c r="I1429" s="17">
        <v>363933.92800000001</v>
      </c>
      <c r="J1429" s="17">
        <v>237974.101</v>
      </c>
      <c r="R1429" s="18"/>
      <c r="T1429" s="19"/>
      <c r="U1429" s="19"/>
      <c r="V1429" s="19"/>
    </row>
    <row r="1430" spans="1:22" ht="12.75" customHeight="1" x14ac:dyDescent="0.3">
      <c r="A1430" s="6" t="s">
        <v>256</v>
      </c>
      <c r="B1430" s="10"/>
      <c r="C1430" s="10"/>
      <c r="D1430" s="10"/>
      <c r="E1430" s="10"/>
      <c r="F1430" s="10"/>
      <c r="G1430" s="10"/>
      <c r="H1430" s="10"/>
      <c r="I1430" s="10"/>
      <c r="J1430" s="10"/>
      <c r="R1430" s="3"/>
      <c r="T1430" s="19"/>
      <c r="U1430" s="19"/>
      <c r="V1430" s="19"/>
    </row>
    <row r="1431" spans="1:22" x14ac:dyDescent="0.3">
      <c r="A1431" s="11" t="s">
        <v>12</v>
      </c>
      <c r="B1431" s="12">
        <v>1028889.045</v>
      </c>
      <c r="C1431" s="12">
        <v>1155681.5319999999</v>
      </c>
      <c r="D1431" s="12">
        <v>1463192.6610000001</v>
      </c>
      <c r="E1431" s="12">
        <v>1566061.5209999999</v>
      </c>
      <c r="F1431" s="12">
        <v>1807428.49</v>
      </c>
      <c r="G1431" s="12">
        <v>2199793.04</v>
      </c>
      <c r="H1431" s="12">
        <v>2727179.3080000002</v>
      </c>
      <c r="I1431" s="12">
        <v>2815079.22</v>
      </c>
      <c r="J1431" s="12">
        <v>3048030.1290000002</v>
      </c>
      <c r="R1431" s="18"/>
      <c r="T1431" s="19"/>
      <c r="U1431" s="19"/>
      <c r="V1431" s="19"/>
    </row>
    <row r="1432" spans="1:22" x14ac:dyDescent="0.3">
      <c r="A1432" s="14" t="s">
        <v>13</v>
      </c>
      <c r="B1432" s="15">
        <v>683700.87699999998</v>
      </c>
      <c r="C1432" s="15">
        <v>406200.67499999999</v>
      </c>
      <c r="D1432" s="15">
        <v>328550.35600000003</v>
      </c>
      <c r="E1432" s="15">
        <v>345269.25300000003</v>
      </c>
      <c r="F1432" s="15">
        <v>416630.70600000001</v>
      </c>
      <c r="G1432" s="15">
        <v>427563.05599999998</v>
      </c>
      <c r="H1432" s="15">
        <v>219787.83900000001</v>
      </c>
      <c r="I1432" s="15">
        <v>339098.09499999997</v>
      </c>
      <c r="J1432" s="15">
        <v>715396.29799999995</v>
      </c>
      <c r="R1432" s="18"/>
      <c r="T1432" s="19"/>
      <c r="U1432" s="19"/>
      <c r="V1432" s="19"/>
    </row>
    <row r="1433" spans="1:22" x14ac:dyDescent="0.3">
      <c r="A1433" s="14" t="s">
        <v>14</v>
      </c>
      <c r="B1433" s="15">
        <v>1712589.922</v>
      </c>
      <c r="C1433" s="15">
        <v>1561882.2069999999</v>
      </c>
      <c r="D1433" s="15">
        <v>1791743.017</v>
      </c>
      <c r="E1433" s="15">
        <v>1911330.774</v>
      </c>
      <c r="F1433" s="15">
        <v>2224059.196</v>
      </c>
      <c r="G1433" s="15">
        <v>2627356.0959999999</v>
      </c>
      <c r="H1433" s="15">
        <v>2946967.1469999999</v>
      </c>
      <c r="I1433" s="15">
        <v>3154177.3149999999</v>
      </c>
      <c r="J1433" s="15">
        <v>3763426.4270000001</v>
      </c>
      <c r="R1433" s="18"/>
      <c r="T1433" s="19"/>
      <c r="U1433" s="19"/>
      <c r="V1433" s="19"/>
    </row>
    <row r="1434" spans="1:22" x14ac:dyDescent="0.3">
      <c r="A1434" s="14" t="s">
        <v>15</v>
      </c>
      <c r="B1434" s="15">
        <v>-556952.21299999999</v>
      </c>
      <c r="C1434" s="15">
        <v>-98689.546000000002</v>
      </c>
      <c r="D1434" s="15">
        <v>-225681.49600000001</v>
      </c>
      <c r="E1434" s="15">
        <v>-103902.284</v>
      </c>
      <c r="F1434" s="15">
        <v>-24266.155999999999</v>
      </c>
      <c r="G1434" s="15">
        <v>99823.212</v>
      </c>
      <c r="H1434" s="15">
        <v>-131887.927</v>
      </c>
      <c r="I1434" s="15">
        <v>-106147.186</v>
      </c>
      <c r="J1434" s="15">
        <v>-335691.46500000003</v>
      </c>
      <c r="R1434" s="18"/>
      <c r="T1434" s="19"/>
      <c r="U1434" s="19"/>
      <c r="V1434" s="19"/>
    </row>
    <row r="1435" spans="1:22" x14ac:dyDescent="0.3">
      <c r="A1435" s="16" t="s">
        <v>16</v>
      </c>
      <c r="B1435" s="17">
        <v>1155637.709</v>
      </c>
      <c r="C1435" s="17">
        <v>1463192.6610000001</v>
      </c>
      <c r="D1435" s="17">
        <v>1566061.5209999999</v>
      </c>
      <c r="E1435" s="17">
        <v>1807428.49</v>
      </c>
      <c r="F1435" s="17">
        <v>2199793.04</v>
      </c>
      <c r="G1435" s="17">
        <v>2727179.3080000002</v>
      </c>
      <c r="H1435" s="17">
        <v>2815079.22</v>
      </c>
      <c r="I1435" s="17">
        <v>3048030.1290000002</v>
      </c>
      <c r="J1435" s="17">
        <v>3427734.9619999998</v>
      </c>
      <c r="R1435" s="18"/>
      <c r="T1435" s="19"/>
      <c r="U1435" s="19"/>
      <c r="V1435" s="19"/>
    </row>
    <row r="1436" spans="1:22" ht="12.75" customHeight="1" x14ac:dyDescent="0.3">
      <c r="A1436" s="6" t="s">
        <v>257</v>
      </c>
      <c r="B1436" s="10"/>
      <c r="C1436" s="10"/>
      <c r="D1436" s="10"/>
      <c r="E1436" s="10"/>
      <c r="F1436" s="10"/>
      <c r="G1436" s="10"/>
      <c r="H1436" s="10"/>
      <c r="I1436" s="10"/>
      <c r="J1436" s="10"/>
      <c r="R1436" s="3"/>
      <c r="T1436" s="19"/>
      <c r="U1436" s="19"/>
      <c r="V1436" s="19"/>
    </row>
    <row r="1437" spans="1:22" x14ac:dyDescent="0.3">
      <c r="A1437" s="11" t="s">
        <v>12</v>
      </c>
      <c r="B1437" s="12"/>
      <c r="C1437" s="12">
        <v>110528.909</v>
      </c>
      <c r="D1437" s="12">
        <v>707205.37</v>
      </c>
      <c r="E1437" s="12">
        <v>853871.00399999996</v>
      </c>
      <c r="F1437" s="12">
        <v>825441.10699999996</v>
      </c>
      <c r="G1437" s="12">
        <v>917923.41599999997</v>
      </c>
      <c r="H1437" s="12">
        <v>1296528.7420000001</v>
      </c>
      <c r="I1437" s="12">
        <v>1319222.4539999999</v>
      </c>
      <c r="J1437" s="12">
        <v>1104786.7590000001</v>
      </c>
      <c r="R1437" s="18"/>
      <c r="T1437" s="19"/>
      <c r="U1437" s="19"/>
      <c r="V1437" s="19"/>
    </row>
    <row r="1438" spans="1:22" x14ac:dyDescent="0.3">
      <c r="A1438" s="14" t="s">
        <v>13</v>
      </c>
      <c r="B1438" s="15">
        <v>348997.46299999999</v>
      </c>
      <c r="C1438" s="15">
        <v>233176.33600000001</v>
      </c>
      <c r="D1438" s="15">
        <v>239730.79699999999</v>
      </c>
      <c r="E1438" s="15">
        <v>236993.15100000001</v>
      </c>
      <c r="F1438" s="15">
        <v>190694.27299999999</v>
      </c>
      <c r="G1438" s="15">
        <v>268541.842</v>
      </c>
      <c r="H1438" s="15">
        <v>176353.334</v>
      </c>
      <c r="I1438" s="15">
        <v>175868.897</v>
      </c>
      <c r="J1438" s="15">
        <v>235137.22399999999</v>
      </c>
      <c r="R1438" s="18"/>
      <c r="T1438" s="19"/>
      <c r="U1438" s="19"/>
      <c r="V1438" s="19"/>
    </row>
    <row r="1439" spans="1:22" x14ac:dyDescent="0.3">
      <c r="A1439" s="14" t="s">
        <v>14</v>
      </c>
      <c r="B1439" s="15">
        <v>348997.46299999999</v>
      </c>
      <c r="C1439" s="15">
        <v>343705.245</v>
      </c>
      <c r="D1439" s="15">
        <v>946936.16700000002</v>
      </c>
      <c r="E1439" s="15">
        <v>1090864.155</v>
      </c>
      <c r="F1439" s="15">
        <v>1016135.38</v>
      </c>
      <c r="G1439" s="15">
        <v>1186465.2579999999</v>
      </c>
      <c r="H1439" s="15">
        <v>1472882.0759999999</v>
      </c>
      <c r="I1439" s="15">
        <v>1495091.351</v>
      </c>
      <c r="J1439" s="15">
        <v>1339923.983</v>
      </c>
      <c r="R1439" s="18"/>
      <c r="T1439" s="19"/>
      <c r="U1439" s="19"/>
      <c r="V1439" s="19"/>
    </row>
    <row r="1440" spans="1:22" x14ac:dyDescent="0.3">
      <c r="A1440" s="14" t="s">
        <v>15</v>
      </c>
      <c r="B1440" s="15">
        <v>-238468.554</v>
      </c>
      <c r="C1440" s="15">
        <v>-182979.902</v>
      </c>
      <c r="D1440" s="15">
        <v>-93065.163</v>
      </c>
      <c r="E1440" s="15">
        <v>-265423.04800000001</v>
      </c>
      <c r="F1440" s="15">
        <v>-98211.964000000007</v>
      </c>
      <c r="G1440" s="15">
        <v>110063.484</v>
      </c>
      <c r="H1440" s="15">
        <v>-156682.924</v>
      </c>
      <c r="I1440" s="15">
        <v>-390304.592</v>
      </c>
      <c r="J1440" s="15">
        <v>-244053.65</v>
      </c>
      <c r="R1440" s="18"/>
      <c r="T1440" s="19"/>
      <c r="U1440" s="19"/>
      <c r="V1440" s="19"/>
    </row>
    <row r="1441" spans="1:22" x14ac:dyDescent="0.3">
      <c r="A1441" s="16" t="s">
        <v>16</v>
      </c>
      <c r="B1441" s="17">
        <v>110528.909</v>
      </c>
      <c r="C1441" s="17">
        <v>160725.34299999999</v>
      </c>
      <c r="D1441" s="17">
        <v>853871.00399999996</v>
      </c>
      <c r="E1441" s="17">
        <v>825441.10699999996</v>
      </c>
      <c r="F1441" s="17">
        <v>917923.41599999997</v>
      </c>
      <c r="G1441" s="17">
        <v>1296528.7420000001</v>
      </c>
      <c r="H1441" s="17">
        <v>1316199.152</v>
      </c>
      <c r="I1441" s="17">
        <v>1104786.7590000001</v>
      </c>
      <c r="J1441" s="17">
        <v>1095870.3330000001</v>
      </c>
      <c r="R1441" s="18"/>
      <c r="T1441" s="19"/>
      <c r="U1441" s="19"/>
      <c r="V1441" s="19"/>
    </row>
    <row r="1442" spans="1:22" ht="12.75" customHeight="1" x14ac:dyDescent="0.3">
      <c r="A1442" s="6" t="s">
        <v>258</v>
      </c>
      <c r="B1442" s="10"/>
      <c r="C1442" s="10"/>
      <c r="D1442" s="10"/>
      <c r="E1442" s="10"/>
      <c r="F1442" s="10"/>
      <c r="G1442" s="10"/>
      <c r="H1442" s="10"/>
      <c r="I1442" s="10"/>
      <c r="J1442" s="10"/>
      <c r="R1442" s="3"/>
      <c r="T1442" s="19"/>
      <c r="U1442" s="19"/>
      <c r="V1442" s="19"/>
    </row>
    <row r="1443" spans="1:22" x14ac:dyDescent="0.3">
      <c r="A1443" s="11" t="s">
        <v>12</v>
      </c>
      <c r="B1443" s="12">
        <v>214152.12100000001</v>
      </c>
      <c r="C1443" s="12">
        <v>309046.15600000002</v>
      </c>
      <c r="D1443" s="12">
        <v>378063.86</v>
      </c>
      <c r="E1443" s="12">
        <v>388184.40899999999</v>
      </c>
      <c r="F1443" s="12">
        <v>416042.02100000001</v>
      </c>
      <c r="G1443" s="12">
        <v>434381.57500000001</v>
      </c>
      <c r="H1443" s="12">
        <v>529475.054</v>
      </c>
      <c r="I1443" s="12">
        <v>573927.35600000003</v>
      </c>
      <c r="J1443" s="12">
        <v>597951.79099999997</v>
      </c>
      <c r="R1443" s="18"/>
      <c r="T1443" s="19"/>
      <c r="U1443" s="19"/>
      <c r="V1443" s="19"/>
    </row>
    <row r="1444" spans="1:22" x14ac:dyDescent="0.3">
      <c r="A1444" s="14" t="s">
        <v>13</v>
      </c>
      <c r="B1444" s="15">
        <v>181794.11199999999</v>
      </c>
      <c r="C1444" s="15">
        <v>161954.99900000001</v>
      </c>
      <c r="D1444" s="15">
        <v>131723.62599999999</v>
      </c>
      <c r="E1444" s="15">
        <v>116682.43</v>
      </c>
      <c r="F1444" s="15">
        <v>104470.185</v>
      </c>
      <c r="G1444" s="15">
        <v>180945.94899999999</v>
      </c>
      <c r="H1444" s="15">
        <v>116743.072</v>
      </c>
      <c r="I1444" s="15">
        <v>108687.11</v>
      </c>
      <c r="J1444" s="15">
        <v>179145.163</v>
      </c>
      <c r="R1444" s="18"/>
      <c r="T1444" s="19"/>
      <c r="U1444" s="19"/>
      <c r="V1444" s="19"/>
    </row>
    <row r="1445" spans="1:22" x14ac:dyDescent="0.3">
      <c r="A1445" s="14" t="s">
        <v>14</v>
      </c>
      <c r="B1445" s="15">
        <v>395946.23300000001</v>
      </c>
      <c r="C1445" s="15">
        <v>471001.15500000003</v>
      </c>
      <c r="D1445" s="15">
        <v>509787.48599999998</v>
      </c>
      <c r="E1445" s="15">
        <v>504866.83899999998</v>
      </c>
      <c r="F1445" s="15">
        <v>520512.20600000001</v>
      </c>
      <c r="G1445" s="15">
        <v>615327.52399999998</v>
      </c>
      <c r="H1445" s="15">
        <v>646218.12600000005</v>
      </c>
      <c r="I1445" s="15">
        <v>682614.46600000001</v>
      </c>
      <c r="J1445" s="15">
        <v>777096.95400000003</v>
      </c>
      <c r="R1445" s="18"/>
      <c r="T1445" s="19"/>
      <c r="U1445" s="19"/>
      <c r="V1445" s="19"/>
    </row>
    <row r="1446" spans="1:22" x14ac:dyDescent="0.3">
      <c r="A1446" s="14" t="s">
        <v>15</v>
      </c>
      <c r="B1446" s="15">
        <v>-111402.71</v>
      </c>
      <c r="C1446" s="15">
        <v>-92937.294999999998</v>
      </c>
      <c r="D1446" s="15">
        <v>-121603.077</v>
      </c>
      <c r="E1446" s="15">
        <v>-88812.047999999995</v>
      </c>
      <c r="F1446" s="15">
        <v>-86130.630999999994</v>
      </c>
      <c r="G1446" s="15">
        <v>-85852.47</v>
      </c>
      <c r="H1446" s="15">
        <v>-72290.77</v>
      </c>
      <c r="I1446" s="15">
        <v>-84662.675000000003</v>
      </c>
      <c r="J1446" s="15">
        <v>-102769.92200000001</v>
      </c>
      <c r="R1446" s="18"/>
      <c r="T1446" s="19"/>
      <c r="U1446" s="19"/>
      <c r="V1446" s="19"/>
    </row>
    <row r="1447" spans="1:22" x14ac:dyDescent="0.3">
      <c r="A1447" s="16" t="s">
        <v>16</v>
      </c>
      <c r="B1447" s="17">
        <v>284543.52299999999</v>
      </c>
      <c r="C1447" s="17">
        <v>378063.86</v>
      </c>
      <c r="D1447" s="17">
        <v>388184.40899999999</v>
      </c>
      <c r="E1447" s="17">
        <v>416054.79100000003</v>
      </c>
      <c r="F1447" s="17">
        <v>434381.57500000001</v>
      </c>
      <c r="G1447" s="17">
        <v>529475.054</v>
      </c>
      <c r="H1447" s="17">
        <v>573927.35600000003</v>
      </c>
      <c r="I1447" s="17">
        <v>597951.79099999997</v>
      </c>
      <c r="J1447" s="17">
        <v>674327.03200000001</v>
      </c>
      <c r="R1447" s="18"/>
      <c r="T1447" s="19"/>
      <c r="U1447" s="19"/>
      <c r="V1447" s="19"/>
    </row>
    <row r="1448" spans="1:22" ht="12.75" customHeight="1" x14ac:dyDescent="0.3">
      <c r="A1448" s="6" t="s">
        <v>259</v>
      </c>
      <c r="B1448" s="10"/>
      <c r="C1448" s="10"/>
      <c r="D1448" s="10"/>
      <c r="E1448" s="10"/>
      <c r="F1448" s="10"/>
      <c r="G1448" s="10"/>
      <c r="H1448" s="10"/>
      <c r="I1448" s="10"/>
      <c r="J1448" s="10"/>
      <c r="R1448" s="3"/>
      <c r="T1448" s="19"/>
      <c r="U1448" s="19"/>
      <c r="V1448" s="19"/>
    </row>
    <row r="1449" spans="1:22" x14ac:dyDescent="0.3">
      <c r="A1449" s="11" t="s">
        <v>12</v>
      </c>
      <c r="B1449" s="12">
        <v>182981.73</v>
      </c>
      <c r="C1449" s="12">
        <v>215326.95199999999</v>
      </c>
      <c r="D1449" s="12">
        <v>165567.59899999999</v>
      </c>
      <c r="E1449" s="12">
        <v>150877.74100000001</v>
      </c>
      <c r="F1449" s="12">
        <v>171962.139</v>
      </c>
      <c r="G1449" s="12">
        <v>150453.41500000001</v>
      </c>
      <c r="H1449" s="12">
        <v>197225.24299999999</v>
      </c>
      <c r="I1449" s="12">
        <v>248027.99299999999</v>
      </c>
      <c r="J1449" s="12">
        <v>272109.81</v>
      </c>
      <c r="R1449" s="18"/>
      <c r="T1449" s="19"/>
      <c r="U1449" s="19"/>
      <c r="V1449" s="19"/>
    </row>
    <row r="1450" spans="1:22" x14ac:dyDescent="0.3">
      <c r="A1450" s="14" t="s">
        <v>13</v>
      </c>
      <c r="B1450" s="15">
        <v>136834.61900000001</v>
      </c>
      <c r="C1450" s="15">
        <v>60896.411999999997</v>
      </c>
      <c r="D1450" s="15">
        <v>99456.278000000006</v>
      </c>
      <c r="E1450" s="15">
        <v>130561.681</v>
      </c>
      <c r="F1450" s="15">
        <v>91184.301000000007</v>
      </c>
      <c r="G1450" s="15">
        <v>169073.57699999999</v>
      </c>
      <c r="H1450" s="15">
        <v>155544.23499999999</v>
      </c>
      <c r="I1450" s="15">
        <v>159272.53899999999</v>
      </c>
      <c r="J1450" s="15">
        <v>183867.09</v>
      </c>
      <c r="R1450" s="18"/>
      <c r="T1450" s="19"/>
      <c r="U1450" s="19"/>
      <c r="V1450" s="19"/>
    </row>
    <row r="1451" spans="1:22" x14ac:dyDescent="0.3">
      <c r="A1451" s="14" t="s">
        <v>14</v>
      </c>
      <c r="B1451" s="15">
        <v>319816.34899999999</v>
      </c>
      <c r="C1451" s="15">
        <v>276223.364</v>
      </c>
      <c r="D1451" s="15">
        <v>265023.87699999998</v>
      </c>
      <c r="E1451" s="15">
        <v>281439.42200000002</v>
      </c>
      <c r="F1451" s="15">
        <v>263146.44</v>
      </c>
      <c r="G1451" s="15">
        <v>319526.99200000003</v>
      </c>
      <c r="H1451" s="15">
        <v>352769.478</v>
      </c>
      <c r="I1451" s="15">
        <v>407300.53200000001</v>
      </c>
      <c r="J1451" s="15">
        <v>455976.9</v>
      </c>
      <c r="R1451" s="18"/>
      <c r="T1451" s="19"/>
      <c r="U1451" s="19"/>
      <c r="V1451" s="19"/>
    </row>
    <row r="1452" spans="1:22" x14ac:dyDescent="0.3">
      <c r="A1452" s="14" t="s">
        <v>15</v>
      </c>
      <c r="B1452" s="15">
        <v>-104489.397</v>
      </c>
      <c r="C1452" s="15">
        <v>-108393.545</v>
      </c>
      <c r="D1452" s="15">
        <v>-114146.136</v>
      </c>
      <c r="E1452" s="15">
        <v>-109477.283</v>
      </c>
      <c r="F1452" s="15">
        <v>-112693.02499999999</v>
      </c>
      <c r="G1452" s="15">
        <v>-122301.749</v>
      </c>
      <c r="H1452" s="15">
        <v>-104741.485</v>
      </c>
      <c r="I1452" s="15">
        <v>-135190.72200000001</v>
      </c>
      <c r="J1452" s="15">
        <v>-113330.842</v>
      </c>
      <c r="R1452" s="18"/>
      <c r="T1452" s="19"/>
      <c r="U1452" s="19"/>
      <c r="V1452" s="19"/>
    </row>
    <row r="1453" spans="1:22" x14ac:dyDescent="0.3">
      <c r="A1453" s="16" t="s">
        <v>16</v>
      </c>
      <c r="B1453" s="17">
        <v>215326.95199999999</v>
      </c>
      <c r="C1453" s="17">
        <v>167829.81899999999</v>
      </c>
      <c r="D1453" s="17">
        <v>150877.74100000001</v>
      </c>
      <c r="E1453" s="17">
        <v>171962.139</v>
      </c>
      <c r="F1453" s="17">
        <v>150453.41500000001</v>
      </c>
      <c r="G1453" s="17">
        <v>197225.24299999999</v>
      </c>
      <c r="H1453" s="17">
        <v>248027.99299999999</v>
      </c>
      <c r="I1453" s="17">
        <v>272109.81</v>
      </c>
      <c r="J1453" s="17">
        <v>342646.05800000002</v>
      </c>
      <c r="R1453" s="18"/>
      <c r="T1453" s="19"/>
      <c r="U1453" s="19"/>
      <c r="V1453" s="19"/>
    </row>
    <row r="1454" spans="1:22" ht="12.75" customHeight="1" x14ac:dyDescent="0.3">
      <c r="A1454" s="6" t="s">
        <v>260</v>
      </c>
      <c r="B1454" s="10"/>
      <c r="C1454" s="10"/>
      <c r="D1454" s="10"/>
      <c r="E1454" s="10"/>
      <c r="F1454" s="10"/>
      <c r="G1454" s="10"/>
      <c r="H1454" s="10"/>
      <c r="I1454" s="10"/>
      <c r="J1454" s="10"/>
      <c r="R1454" s="3"/>
      <c r="T1454" s="19"/>
      <c r="U1454" s="19"/>
      <c r="V1454" s="19"/>
    </row>
    <row r="1455" spans="1:22" x14ac:dyDescent="0.3">
      <c r="A1455" s="11" t="s">
        <v>12</v>
      </c>
      <c r="B1455" s="12">
        <v>410384.44099999999</v>
      </c>
      <c r="C1455" s="12">
        <v>342838.891</v>
      </c>
      <c r="D1455" s="12">
        <v>379062.42300000001</v>
      </c>
      <c r="E1455" s="12">
        <v>369494.23499999999</v>
      </c>
      <c r="F1455" s="12">
        <v>338459.97399999999</v>
      </c>
      <c r="G1455" s="12">
        <v>298096.05200000003</v>
      </c>
      <c r="H1455" s="12">
        <v>320100.299</v>
      </c>
      <c r="I1455" s="12">
        <v>276448.47200000001</v>
      </c>
      <c r="J1455" s="12">
        <v>237230.63200000001</v>
      </c>
      <c r="R1455" s="18"/>
      <c r="T1455" s="19"/>
      <c r="U1455" s="19"/>
      <c r="V1455" s="19"/>
    </row>
    <row r="1456" spans="1:22" x14ac:dyDescent="0.3">
      <c r="A1456" s="14" t="s">
        <v>13</v>
      </c>
      <c r="B1456" s="15">
        <v>85576.937999999995</v>
      </c>
      <c r="C1456" s="15">
        <v>5133.4489999999996</v>
      </c>
      <c r="D1456" s="15">
        <v>20812.849999999999</v>
      </c>
      <c r="E1456" s="15">
        <v>14670.575000000001</v>
      </c>
      <c r="F1456" s="15">
        <v>2419.152</v>
      </c>
      <c r="G1456" s="15">
        <v>75172.695999999996</v>
      </c>
      <c r="H1456" s="15">
        <v>2637.2629999999999</v>
      </c>
      <c r="I1456" s="15">
        <v>10173.953</v>
      </c>
      <c r="J1456" s="15">
        <v>71112.509000000005</v>
      </c>
      <c r="R1456" s="18"/>
      <c r="T1456" s="19"/>
      <c r="U1456" s="19"/>
      <c r="V1456" s="19"/>
    </row>
    <row r="1457" spans="1:22" x14ac:dyDescent="0.3">
      <c r="A1457" s="14" t="s">
        <v>14</v>
      </c>
      <c r="B1457" s="15">
        <v>495961.37900000002</v>
      </c>
      <c r="C1457" s="15">
        <v>347972.34</v>
      </c>
      <c r="D1457" s="15">
        <v>399875.27299999999</v>
      </c>
      <c r="E1457" s="15">
        <v>384164.81</v>
      </c>
      <c r="F1457" s="15">
        <v>340879.12599999999</v>
      </c>
      <c r="G1457" s="15">
        <v>373268.74800000002</v>
      </c>
      <c r="H1457" s="15">
        <v>322737.56199999998</v>
      </c>
      <c r="I1457" s="15">
        <v>286622.42499999999</v>
      </c>
      <c r="J1457" s="15">
        <v>308343.141</v>
      </c>
      <c r="R1457" s="18"/>
      <c r="T1457" s="19"/>
      <c r="U1457" s="19"/>
      <c r="V1457" s="19"/>
    </row>
    <row r="1458" spans="1:22" x14ac:dyDescent="0.3">
      <c r="A1458" s="14" t="s">
        <v>15</v>
      </c>
      <c r="B1458" s="15">
        <v>-153122.48800000001</v>
      </c>
      <c r="C1458" s="15">
        <v>31090.082999999999</v>
      </c>
      <c r="D1458" s="15">
        <v>-30381.038</v>
      </c>
      <c r="E1458" s="15">
        <v>-45704.836000000003</v>
      </c>
      <c r="F1458" s="15">
        <v>-42783.074000000001</v>
      </c>
      <c r="G1458" s="15">
        <v>-53168.449000000001</v>
      </c>
      <c r="H1458" s="15">
        <v>-46289.09</v>
      </c>
      <c r="I1458" s="15">
        <v>-49391.792999999998</v>
      </c>
      <c r="J1458" s="15">
        <v>-53440.612999999998</v>
      </c>
      <c r="R1458" s="18"/>
      <c r="T1458" s="19"/>
      <c r="U1458" s="19"/>
      <c r="V1458" s="19"/>
    </row>
    <row r="1459" spans="1:22" x14ac:dyDescent="0.3">
      <c r="A1459" s="16" t="s">
        <v>16</v>
      </c>
      <c r="B1459" s="17">
        <v>342838.891</v>
      </c>
      <c r="C1459" s="17">
        <v>379062.42300000001</v>
      </c>
      <c r="D1459" s="17">
        <v>369494.23499999999</v>
      </c>
      <c r="E1459" s="17">
        <v>338459.97399999999</v>
      </c>
      <c r="F1459" s="17">
        <v>298096.05200000003</v>
      </c>
      <c r="G1459" s="17">
        <v>320100.299</v>
      </c>
      <c r="H1459" s="17">
        <v>276448.47200000001</v>
      </c>
      <c r="I1459" s="17">
        <v>237230.63200000001</v>
      </c>
      <c r="J1459" s="17">
        <v>254902.52799999999</v>
      </c>
      <c r="R1459" s="18"/>
      <c r="T1459" s="19"/>
      <c r="U1459" s="19"/>
      <c r="V1459" s="19"/>
    </row>
    <row r="1460" spans="1:22" ht="12.75" customHeight="1" x14ac:dyDescent="0.3">
      <c r="A1460" s="6" t="s">
        <v>261</v>
      </c>
      <c r="B1460" s="10"/>
      <c r="C1460" s="10"/>
      <c r="D1460" s="10"/>
      <c r="E1460" s="10"/>
      <c r="F1460" s="10"/>
      <c r="G1460" s="10"/>
      <c r="H1460" s="10"/>
      <c r="I1460" s="10"/>
      <c r="J1460" s="10"/>
      <c r="R1460" s="3"/>
      <c r="T1460" s="19"/>
      <c r="U1460" s="19"/>
      <c r="V1460" s="19"/>
    </row>
    <row r="1461" spans="1:22" x14ac:dyDescent="0.3">
      <c r="A1461" s="11" t="s">
        <v>12</v>
      </c>
      <c r="B1461" s="12">
        <v>17627.179</v>
      </c>
      <c r="C1461" s="12">
        <v>-8638.5229999999992</v>
      </c>
      <c r="D1461" s="12">
        <v>-34231.430999999997</v>
      </c>
      <c r="E1461" s="12">
        <v>-93655.831000000006</v>
      </c>
      <c r="F1461" s="12">
        <v>-128618.79700000001</v>
      </c>
      <c r="G1461" s="12">
        <v>-164671.64799999999</v>
      </c>
      <c r="H1461" s="12">
        <v>-175736.12899999999</v>
      </c>
      <c r="I1461" s="12">
        <v>-212317.894</v>
      </c>
      <c r="J1461" s="12">
        <v>-240714.68700000001</v>
      </c>
      <c r="R1461" s="18"/>
      <c r="T1461" s="19"/>
      <c r="U1461" s="19"/>
      <c r="V1461" s="19"/>
    </row>
    <row r="1462" spans="1:22" x14ac:dyDescent="0.3">
      <c r="A1462" s="14" t="s">
        <v>13</v>
      </c>
      <c r="B1462" s="15">
        <v>94767.531000000003</v>
      </c>
      <c r="C1462" s="15">
        <v>59743.627999999997</v>
      </c>
      <c r="D1462" s="15">
        <v>45432.544000000002</v>
      </c>
      <c r="E1462" s="15">
        <v>53406.77</v>
      </c>
      <c r="F1462" s="15">
        <v>52819.123</v>
      </c>
      <c r="G1462" s="15">
        <v>105241.898</v>
      </c>
      <c r="H1462" s="15">
        <v>42885.483</v>
      </c>
      <c r="I1462" s="15">
        <v>50446.214</v>
      </c>
      <c r="J1462" s="15">
        <v>100764.34299999999</v>
      </c>
      <c r="R1462" s="18"/>
      <c r="T1462" s="19"/>
      <c r="U1462" s="19"/>
      <c r="V1462" s="19"/>
    </row>
    <row r="1463" spans="1:22" x14ac:dyDescent="0.3">
      <c r="A1463" s="14" t="s">
        <v>14</v>
      </c>
      <c r="B1463" s="15">
        <v>112394.71</v>
      </c>
      <c r="C1463" s="15">
        <v>51105.105000000003</v>
      </c>
      <c r="D1463" s="15">
        <v>11201.112999999999</v>
      </c>
      <c r="E1463" s="15">
        <v>-40249.061000000002</v>
      </c>
      <c r="F1463" s="15">
        <v>-75799.673999999999</v>
      </c>
      <c r="G1463" s="15">
        <v>-59429.75</v>
      </c>
      <c r="H1463" s="15">
        <v>-132850.64600000001</v>
      </c>
      <c r="I1463" s="15">
        <v>-161871.67999999999</v>
      </c>
      <c r="J1463" s="15">
        <v>-139950.34400000001</v>
      </c>
      <c r="R1463" s="18"/>
      <c r="T1463" s="19"/>
      <c r="U1463" s="19"/>
      <c r="V1463" s="19"/>
    </row>
    <row r="1464" spans="1:22" x14ac:dyDescent="0.3">
      <c r="A1464" s="14" t="s">
        <v>15</v>
      </c>
      <c r="B1464" s="15">
        <v>-121030.484</v>
      </c>
      <c r="C1464" s="15">
        <v>-85336.535999999993</v>
      </c>
      <c r="D1464" s="15">
        <v>-104856.944</v>
      </c>
      <c r="E1464" s="15">
        <v>-88369.736000000004</v>
      </c>
      <c r="F1464" s="15">
        <v>-88871.974000000002</v>
      </c>
      <c r="G1464" s="15">
        <v>-116306.379</v>
      </c>
      <c r="H1464" s="15">
        <v>-79467.248000000007</v>
      </c>
      <c r="I1464" s="15">
        <v>-78843.006999999998</v>
      </c>
      <c r="J1464" s="15">
        <v>-88376.356</v>
      </c>
      <c r="R1464" s="18"/>
      <c r="T1464" s="19"/>
      <c r="U1464" s="19"/>
      <c r="V1464" s="19"/>
    </row>
    <row r="1465" spans="1:22" x14ac:dyDescent="0.3">
      <c r="A1465" s="16" t="s">
        <v>16</v>
      </c>
      <c r="B1465" s="17">
        <v>-8635.7739999999994</v>
      </c>
      <c r="C1465" s="17">
        <v>-34231.430999999997</v>
      </c>
      <c r="D1465" s="17">
        <v>-93655.831000000006</v>
      </c>
      <c r="E1465" s="17">
        <v>-128618.79700000001</v>
      </c>
      <c r="F1465" s="17">
        <v>-164671.64799999999</v>
      </c>
      <c r="G1465" s="17">
        <v>-175736.12899999999</v>
      </c>
      <c r="H1465" s="17">
        <v>-212317.894</v>
      </c>
      <c r="I1465" s="17">
        <v>-240714.68700000001</v>
      </c>
      <c r="J1465" s="17">
        <v>-228326.7</v>
      </c>
      <c r="R1465" s="18"/>
      <c r="T1465" s="19"/>
      <c r="U1465" s="19"/>
      <c r="V1465" s="19"/>
    </row>
    <row r="1466" spans="1:22" ht="12.75" customHeight="1" x14ac:dyDescent="0.3">
      <c r="A1466" s="6" t="s">
        <v>262</v>
      </c>
      <c r="B1466" s="10"/>
      <c r="C1466" s="10"/>
      <c r="D1466" s="10"/>
      <c r="E1466" s="10"/>
      <c r="F1466" s="10"/>
      <c r="G1466" s="10"/>
      <c r="H1466" s="10"/>
      <c r="I1466" s="10"/>
      <c r="J1466" s="10"/>
      <c r="R1466" s="3"/>
      <c r="T1466" s="19"/>
      <c r="U1466" s="19"/>
      <c r="V1466" s="19"/>
    </row>
    <row r="1467" spans="1:22" x14ac:dyDescent="0.3">
      <c r="A1467" s="11" t="s">
        <v>12</v>
      </c>
      <c r="B1467" s="12">
        <v>934965.28700000001</v>
      </c>
      <c r="C1467" s="12">
        <v>827767.67799999996</v>
      </c>
      <c r="D1467" s="12">
        <v>713717.97699999996</v>
      </c>
      <c r="E1467" s="12">
        <v>608769.77899999998</v>
      </c>
      <c r="F1467" s="12">
        <v>511273.49900000001</v>
      </c>
      <c r="G1467" s="12">
        <v>416094.70799999998</v>
      </c>
      <c r="H1467" s="12">
        <v>268940.09999999998</v>
      </c>
      <c r="I1467" s="12">
        <v>81588.286999999997</v>
      </c>
      <c r="J1467" s="12">
        <v>-4201.8620000000001</v>
      </c>
      <c r="R1467" s="18"/>
      <c r="T1467" s="19"/>
      <c r="U1467" s="19"/>
      <c r="V1467" s="19"/>
    </row>
    <row r="1468" spans="1:22" x14ac:dyDescent="0.3">
      <c r="A1468" s="14" t="s">
        <v>13</v>
      </c>
      <c r="B1468" s="15">
        <v>922.35199999999998</v>
      </c>
      <c r="C1468" s="15">
        <v>1851.048</v>
      </c>
      <c r="D1468" s="15">
        <v>2900.4560000000001</v>
      </c>
      <c r="E1468" s="15">
        <v>1785.538</v>
      </c>
      <c r="F1468" s="15">
        <v>2194.3040000000001</v>
      </c>
      <c r="G1468" s="15">
        <v>-352.608</v>
      </c>
      <c r="H1468" s="15">
        <v>2202.297</v>
      </c>
      <c r="I1468" s="15">
        <v>9821.5540000000001</v>
      </c>
      <c r="J1468" s="15">
        <v>3243.9470000000001</v>
      </c>
      <c r="R1468" s="18"/>
      <c r="T1468" s="19"/>
      <c r="U1468" s="19"/>
      <c r="V1468" s="19"/>
    </row>
    <row r="1469" spans="1:22" x14ac:dyDescent="0.3">
      <c r="A1469" s="14" t="s">
        <v>14</v>
      </c>
      <c r="B1469" s="15">
        <v>935887.63899999997</v>
      </c>
      <c r="C1469" s="15">
        <v>829618.72600000002</v>
      </c>
      <c r="D1469" s="15">
        <v>716618.43299999996</v>
      </c>
      <c r="E1469" s="15">
        <v>610555.31700000004</v>
      </c>
      <c r="F1469" s="15">
        <v>513467.80300000001</v>
      </c>
      <c r="G1469" s="15">
        <v>415742.1</v>
      </c>
      <c r="H1469" s="15">
        <v>271142.397</v>
      </c>
      <c r="I1469" s="15">
        <v>91409.841</v>
      </c>
      <c r="J1469" s="15">
        <v>-957.91499999999996</v>
      </c>
      <c r="R1469" s="18"/>
      <c r="T1469" s="19"/>
      <c r="U1469" s="19"/>
      <c r="V1469" s="19"/>
    </row>
    <row r="1470" spans="1:22" x14ac:dyDescent="0.3">
      <c r="A1470" s="14" t="s">
        <v>15</v>
      </c>
      <c r="B1470" s="15">
        <v>-108119.961</v>
      </c>
      <c r="C1470" s="15">
        <v>-115900.749</v>
      </c>
      <c r="D1470" s="15">
        <v>-107848.65399999999</v>
      </c>
      <c r="E1470" s="15">
        <v>-99281.817999999999</v>
      </c>
      <c r="F1470" s="15">
        <v>-97373.095000000001</v>
      </c>
      <c r="G1470" s="15">
        <v>-146802</v>
      </c>
      <c r="H1470" s="15">
        <v>-189554.11</v>
      </c>
      <c r="I1470" s="15">
        <v>-95611.702999999994</v>
      </c>
      <c r="J1470" s="15">
        <v>-85579.679000000004</v>
      </c>
      <c r="R1470" s="18"/>
      <c r="T1470" s="19"/>
      <c r="U1470" s="19"/>
      <c r="V1470" s="19"/>
    </row>
    <row r="1471" spans="1:22" x14ac:dyDescent="0.3">
      <c r="A1471" s="16" t="s">
        <v>16</v>
      </c>
      <c r="B1471" s="17">
        <v>827767.67799999996</v>
      </c>
      <c r="C1471" s="17">
        <v>713717.97699999996</v>
      </c>
      <c r="D1471" s="17">
        <v>608769.77899999998</v>
      </c>
      <c r="E1471" s="17">
        <v>511273.49900000001</v>
      </c>
      <c r="F1471" s="17">
        <v>416094.70799999998</v>
      </c>
      <c r="G1471" s="17">
        <v>268940.09999999998</v>
      </c>
      <c r="H1471" s="17">
        <v>81588.286999999997</v>
      </c>
      <c r="I1471" s="17">
        <v>-4201.8620000000001</v>
      </c>
      <c r="J1471" s="17">
        <v>-86537.593999999997</v>
      </c>
      <c r="R1471" s="18"/>
      <c r="T1471" s="19"/>
      <c r="U1471" s="19"/>
      <c r="V1471" s="19"/>
    </row>
    <row r="1472" spans="1:22" ht="12.75" customHeight="1" x14ac:dyDescent="0.3">
      <c r="A1472" s="6" t="s">
        <v>263</v>
      </c>
      <c r="B1472" s="10"/>
      <c r="C1472" s="10"/>
      <c r="D1472" s="10"/>
      <c r="E1472" s="10"/>
      <c r="F1472" s="10"/>
      <c r="G1472" s="10"/>
      <c r="H1472" s="10"/>
      <c r="I1472" s="10"/>
      <c r="J1472" s="10"/>
      <c r="R1472" s="3"/>
      <c r="T1472" s="19"/>
      <c r="U1472" s="19"/>
      <c r="V1472" s="19"/>
    </row>
    <row r="1473" spans="1:22" x14ac:dyDescent="0.3">
      <c r="A1473" s="11" t="s">
        <v>12</v>
      </c>
      <c r="B1473" s="12">
        <v>50012.027999999998</v>
      </c>
      <c r="C1473" s="12">
        <v>65701.475999999995</v>
      </c>
      <c r="D1473" s="12">
        <v>70407.134999999995</v>
      </c>
      <c r="E1473" s="12">
        <v>73080.948000000004</v>
      </c>
      <c r="F1473" s="12">
        <v>76159.475999999995</v>
      </c>
      <c r="G1473" s="12">
        <v>65376.748</v>
      </c>
      <c r="H1473" s="12">
        <v>78599.319000000003</v>
      </c>
      <c r="I1473" s="12">
        <v>74556.403999999995</v>
      </c>
      <c r="J1473" s="12">
        <v>76825.539000000004</v>
      </c>
      <c r="R1473" s="18"/>
      <c r="T1473" s="19"/>
      <c r="U1473" s="19"/>
      <c r="V1473" s="19"/>
    </row>
    <row r="1474" spans="1:22" x14ac:dyDescent="0.3">
      <c r="A1474" s="14" t="s">
        <v>13</v>
      </c>
      <c r="B1474" s="15">
        <v>53204.237999999998</v>
      </c>
      <c r="C1474" s="15">
        <v>49479.468000000001</v>
      </c>
      <c r="D1474" s="15">
        <v>49135.785000000003</v>
      </c>
      <c r="E1474" s="15">
        <v>47939.794000000002</v>
      </c>
      <c r="F1474" s="15">
        <v>41658.487000000001</v>
      </c>
      <c r="G1474" s="15">
        <v>58978.963000000003</v>
      </c>
      <c r="H1474" s="15">
        <v>38700.288999999997</v>
      </c>
      <c r="I1474" s="15">
        <v>43137.243000000002</v>
      </c>
      <c r="J1474" s="15">
        <v>57960.118999999999</v>
      </c>
      <c r="R1474" s="18"/>
      <c r="T1474" s="19"/>
      <c r="U1474" s="19"/>
      <c r="V1474" s="19"/>
    </row>
    <row r="1475" spans="1:22" x14ac:dyDescent="0.3">
      <c r="A1475" s="14" t="s">
        <v>14</v>
      </c>
      <c r="B1475" s="15">
        <v>103216.266</v>
      </c>
      <c r="C1475" s="15">
        <v>115180.944</v>
      </c>
      <c r="D1475" s="15">
        <v>119542.92</v>
      </c>
      <c r="E1475" s="15">
        <v>121020.742</v>
      </c>
      <c r="F1475" s="15">
        <v>117817.963</v>
      </c>
      <c r="G1475" s="15">
        <v>124355.711</v>
      </c>
      <c r="H1475" s="15">
        <v>117299.60799999999</v>
      </c>
      <c r="I1475" s="15">
        <v>117693.647</v>
      </c>
      <c r="J1475" s="15">
        <v>134785.658</v>
      </c>
      <c r="R1475" s="18"/>
      <c r="T1475" s="19"/>
      <c r="U1475" s="19"/>
      <c r="V1475" s="19"/>
    </row>
    <row r="1476" spans="1:22" x14ac:dyDescent="0.3">
      <c r="A1476" s="14" t="s">
        <v>15</v>
      </c>
      <c r="B1476" s="15">
        <v>-37514.79</v>
      </c>
      <c r="C1476" s="15">
        <v>-44773.809000000001</v>
      </c>
      <c r="D1476" s="15">
        <v>-46461.972000000002</v>
      </c>
      <c r="E1476" s="15">
        <v>-44861.266000000003</v>
      </c>
      <c r="F1476" s="15">
        <v>-52441.214999999997</v>
      </c>
      <c r="G1476" s="15">
        <v>-45756.392</v>
      </c>
      <c r="H1476" s="15">
        <v>-42743.203999999998</v>
      </c>
      <c r="I1476" s="15">
        <v>-40868.108</v>
      </c>
      <c r="J1476" s="15">
        <v>-49003.982000000004</v>
      </c>
      <c r="R1476" s="18"/>
      <c r="T1476" s="19"/>
      <c r="U1476" s="19"/>
      <c r="V1476" s="19"/>
    </row>
    <row r="1477" spans="1:22" x14ac:dyDescent="0.3">
      <c r="A1477" s="16" t="s">
        <v>16</v>
      </c>
      <c r="B1477" s="17">
        <v>65701.475999999995</v>
      </c>
      <c r="C1477" s="17">
        <v>70407.134999999995</v>
      </c>
      <c r="D1477" s="17">
        <v>73080.948000000004</v>
      </c>
      <c r="E1477" s="17">
        <v>76159.475999999995</v>
      </c>
      <c r="F1477" s="17">
        <v>65376.748</v>
      </c>
      <c r="G1477" s="17">
        <v>78599.319000000003</v>
      </c>
      <c r="H1477" s="17">
        <v>74556.403999999995</v>
      </c>
      <c r="I1477" s="17">
        <v>76825.539000000004</v>
      </c>
      <c r="J1477" s="17">
        <v>85781.676000000007</v>
      </c>
      <c r="R1477" s="18"/>
      <c r="T1477" s="19"/>
      <c r="U1477" s="19"/>
      <c r="V1477" s="19"/>
    </row>
    <row r="1478" spans="1:22" ht="12.75" customHeight="1" x14ac:dyDescent="0.3">
      <c r="A1478" s="6" t="s">
        <v>264</v>
      </c>
      <c r="B1478" s="10"/>
      <c r="C1478" s="10"/>
      <c r="D1478" s="10"/>
      <c r="E1478" s="10"/>
      <c r="F1478" s="10"/>
      <c r="G1478" s="10"/>
      <c r="H1478" s="10"/>
      <c r="I1478" s="10"/>
      <c r="J1478" s="10"/>
      <c r="R1478" s="3"/>
      <c r="T1478" s="19"/>
      <c r="U1478" s="19"/>
      <c r="V1478" s="19"/>
    </row>
    <row r="1479" spans="1:22" x14ac:dyDescent="0.3">
      <c r="A1479" s="11" t="s">
        <v>12</v>
      </c>
      <c r="B1479" s="12">
        <v>198196.24299999999</v>
      </c>
      <c r="C1479" s="12">
        <v>243895.00399999999</v>
      </c>
      <c r="D1479" s="12">
        <v>258021.601</v>
      </c>
      <c r="E1479" s="12">
        <v>263477.96299999999</v>
      </c>
      <c r="F1479" s="12">
        <v>274625.98700000002</v>
      </c>
      <c r="G1479" s="12">
        <v>289521.70400000003</v>
      </c>
      <c r="H1479" s="12">
        <v>312218.946</v>
      </c>
      <c r="I1479" s="12">
        <v>147675.18599999999</v>
      </c>
      <c r="J1479" s="12">
        <v>151875.45800000001</v>
      </c>
      <c r="R1479" s="18"/>
      <c r="T1479" s="19"/>
      <c r="U1479" s="19"/>
      <c r="V1479" s="19"/>
    </row>
    <row r="1480" spans="1:22" x14ac:dyDescent="0.3">
      <c r="A1480" s="14" t="s">
        <v>13</v>
      </c>
      <c r="B1480" s="15">
        <v>87417.812000000005</v>
      </c>
      <c r="C1480" s="15">
        <v>46018.296999999999</v>
      </c>
      <c r="D1480" s="15">
        <v>42483.667000000001</v>
      </c>
      <c r="E1480" s="15">
        <v>55468.271999999997</v>
      </c>
      <c r="F1480" s="15">
        <v>49890.438000000002</v>
      </c>
      <c r="G1480" s="15">
        <v>40192.652999999998</v>
      </c>
      <c r="H1480" s="15">
        <v>-134576.30499999999</v>
      </c>
      <c r="I1480" s="15">
        <v>34315.097000000002</v>
      </c>
      <c r="J1480" s="15">
        <v>84813.885999999999</v>
      </c>
      <c r="R1480" s="18"/>
      <c r="T1480" s="19"/>
      <c r="U1480" s="19"/>
      <c r="V1480" s="19"/>
    </row>
    <row r="1481" spans="1:22" x14ac:dyDescent="0.3">
      <c r="A1481" s="14" t="s">
        <v>14</v>
      </c>
      <c r="B1481" s="15">
        <v>285614.05499999999</v>
      </c>
      <c r="C1481" s="15">
        <v>289913.30099999998</v>
      </c>
      <c r="D1481" s="15">
        <v>300505.26799999998</v>
      </c>
      <c r="E1481" s="15">
        <v>318946.23499999999</v>
      </c>
      <c r="F1481" s="15">
        <v>324516.42499999999</v>
      </c>
      <c r="G1481" s="15">
        <v>329714.35700000002</v>
      </c>
      <c r="H1481" s="15">
        <v>177642.641</v>
      </c>
      <c r="I1481" s="15">
        <v>181990.283</v>
      </c>
      <c r="J1481" s="15">
        <v>236689.34400000001</v>
      </c>
      <c r="R1481" s="18"/>
      <c r="T1481" s="19"/>
      <c r="U1481" s="19"/>
      <c r="V1481" s="19"/>
    </row>
    <row r="1482" spans="1:22" x14ac:dyDescent="0.3">
      <c r="A1482" s="14" t="s">
        <v>15</v>
      </c>
      <c r="B1482" s="15">
        <v>-41719.059000000001</v>
      </c>
      <c r="C1482" s="15">
        <v>-42495.92</v>
      </c>
      <c r="D1482" s="15">
        <v>-37027.305</v>
      </c>
      <c r="E1482" s="15">
        <v>-44320.248</v>
      </c>
      <c r="F1482" s="15">
        <v>-34994.720999999998</v>
      </c>
      <c r="G1482" s="15">
        <v>-17495.411</v>
      </c>
      <c r="H1482" s="15">
        <v>-29967.455000000002</v>
      </c>
      <c r="I1482" s="15">
        <v>-30114.825000000001</v>
      </c>
      <c r="J1482" s="15">
        <v>-42296.792999999998</v>
      </c>
      <c r="R1482" s="18"/>
      <c r="T1482" s="19"/>
      <c r="U1482" s="19"/>
      <c r="V1482" s="19"/>
    </row>
    <row r="1483" spans="1:22" x14ac:dyDescent="0.3">
      <c r="A1483" s="16" t="s">
        <v>16</v>
      </c>
      <c r="B1483" s="17">
        <v>243894.99600000001</v>
      </c>
      <c r="C1483" s="17">
        <v>247417.38099999999</v>
      </c>
      <c r="D1483" s="17">
        <v>263477.96299999999</v>
      </c>
      <c r="E1483" s="17">
        <v>274625.98700000002</v>
      </c>
      <c r="F1483" s="17">
        <v>289521.70400000003</v>
      </c>
      <c r="G1483" s="17">
        <v>312218.946</v>
      </c>
      <c r="H1483" s="17">
        <v>147675.18599999999</v>
      </c>
      <c r="I1483" s="17">
        <v>151875.45800000001</v>
      </c>
      <c r="J1483" s="17">
        <v>194392.55100000001</v>
      </c>
      <c r="R1483" s="18"/>
      <c r="T1483" s="19"/>
      <c r="U1483" s="19"/>
      <c r="V1483" s="19"/>
    </row>
    <row r="1484" spans="1:22" ht="12.75" customHeight="1" x14ac:dyDescent="0.3">
      <c r="A1484" s="6" t="s">
        <v>265</v>
      </c>
      <c r="B1484" s="10"/>
      <c r="C1484" s="10"/>
      <c r="D1484" s="10"/>
      <c r="E1484" s="10"/>
      <c r="F1484" s="10"/>
      <c r="G1484" s="10"/>
      <c r="H1484" s="10"/>
      <c r="I1484" s="10"/>
      <c r="J1484" s="10"/>
      <c r="R1484" s="3"/>
      <c r="T1484" s="19"/>
      <c r="U1484" s="19"/>
      <c r="V1484" s="19"/>
    </row>
    <row r="1485" spans="1:22" x14ac:dyDescent="0.3">
      <c r="A1485" s="11" t="s">
        <v>12</v>
      </c>
      <c r="B1485" s="12"/>
      <c r="C1485" s="12">
        <v>68814.294999999998</v>
      </c>
      <c r="D1485" s="12">
        <v>85452.343999999997</v>
      </c>
      <c r="E1485" s="12">
        <v>17549.638999999999</v>
      </c>
      <c r="F1485" s="12">
        <v>28789.638999999999</v>
      </c>
      <c r="G1485" s="12">
        <v>152513.88099999999</v>
      </c>
      <c r="H1485" s="12">
        <v>200382.81099999999</v>
      </c>
      <c r="I1485" s="12">
        <v>218607.78099999999</v>
      </c>
      <c r="J1485" s="12">
        <v>228351.913</v>
      </c>
      <c r="R1485" s="18"/>
      <c r="T1485" s="19"/>
      <c r="U1485" s="19"/>
      <c r="V1485" s="19"/>
    </row>
    <row r="1486" spans="1:22" x14ac:dyDescent="0.3">
      <c r="A1486" s="14" t="s">
        <v>13</v>
      </c>
      <c r="B1486" s="15">
        <v>84154.195999999996</v>
      </c>
      <c r="C1486" s="15">
        <v>24860.598999999998</v>
      </c>
      <c r="D1486" s="15">
        <v>-58535.07</v>
      </c>
      <c r="E1486" s="15">
        <v>13963.233</v>
      </c>
      <c r="F1486" s="15">
        <v>89761.081000000006</v>
      </c>
      <c r="G1486" s="15">
        <v>55976.487000000001</v>
      </c>
      <c r="H1486" s="15">
        <v>24744.333999999999</v>
      </c>
      <c r="I1486" s="15">
        <v>16069.464</v>
      </c>
      <c r="J1486" s="15">
        <v>83621.422000000006</v>
      </c>
      <c r="R1486" s="18"/>
      <c r="T1486" s="19"/>
      <c r="U1486" s="19"/>
      <c r="V1486" s="19"/>
    </row>
    <row r="1487" spans="1:22" x14ac:dyDescent="0.3">
      <c r="A1487" s="14" t="s">
        <v>14</v>
      </c>
      <c r="B1487" s="15">
        <v>84154.195999999996</v>
      </c>
      <c r="C1487" s="15">
        <v>93674.894</v>
      </c>
      <c r="D1487" s="15">
        <v>26917.274000000001</v>
      </c>
      <c r="E1487" s="15">
        <v>31512.871999999999</v>
      </c>
      <c r="F1487" s="15">
        <v>118550.72</v>
      </c>
      <c r="G1487" s="15">
        <v>208490.36799999999</v>
      </c>
      <c r="H1487" s="15">
        <v>225127.14499999999</v>
      </c>
      <c r="I1487" s="15">
        <v>234677.245</v>
      </c>
      <c r="J1487" s="15">
        <v>311973.33500000002</v>
      </c>
      <c r="R1487" s="18"/>
      <c r="T1487" s="19"/>
      <c r="U1487" s="19"/>
      <c r="V1487" s="19"/>
    </row>
    <row r="1488" spans="1:22" x14ac:dyDescent="0.3">
      <c r="A1488" s="14" t="s">
        <v>15</v>
      </c>
      <c r="B1488" s="15">
        <v>-7453.0709999999999</v>
      </c>
      <c r="C1488" s="15">
        <v>-8222.5499999999993</v>
      </c>
      <c r="D1488" s="15">
        <v>-9367.6350000000002</v>
      </c>
      <c r="E1488" s="15">
        <v>-2723.2330000000002</v>
      </c>
      <c r="F1488" s="15">
        <v>-22112.367999999999</v>
      </c>
      <c r="G1488" s="15">
        <v>-8107.5569999999998</v>
      </c>
      <c r="H1488" s="15">
        <v>-6519.3639999999996</v>
      </c>
      <c r="I1488" s="15">
        <v>-6325.3320000000003</v>
      </c>
      <c r="J1488" s="15">
        <v>-14485.915999999999</v>
      </c>
      <c r="R1488" s="18"/>
      <c r="T1488" s="19"/>
      <c r="U1488" s="19"/>
      <c r="V1488" s="19"/>
    </row>
    <row r="1489" spans="1:22" x14ac:dyDescent="0.3">
      <c r="A1489" s="16" t="s">
        <v>16</v>
      </c>
      <c r="B1489" s="17">
        <v>76701.125</v>
      </c>
      <c r="C1489" s="17">
        <v>85452.343999999997</v>
      </c>
      <c r="D1489" s="17">
        <v>17549.638999999999</v>
      </c>
      <c r="E1489" s="17">
        <v>28789.638999999999</v>
      </c>
      <c r="F1489" s="17">
        <v>96438.351999999999</v>
      </c>
      <c r="G1489" s="17">
        <v>200382.81099999999</v>
      </c>
      <c r="H1489" s="17">
        <v>218607.78099999999</v>
      </c>
      <c r="I1489" s="17">
        <v>228351.913</v>
      </c>
      <c r="J1489" s="17">
        <v>297487.41899999999</v>
      </c>
      <c r="R1489" s="18"/>
      <c r="T1489" s="19"/>
      <c r="U1489" s="19"/>
      <c r="V1489" s="19"/>
    </row>
    <row r="1490" spans="1:22" ht="12.75" customHeight="1" x14ac:dyDescent="0.3">
      <c r="A1490" s="6" t="s">
        <v>266</v>
      </c>
      <c r="B1490" s="10"/>
      <c r="C1490" s="10"/>
      <c r="D1490" s="10"/>
      <c r="E1490" s="10"/>
      <c r="F1490" s="10"/>
      <c r="G1490" s="10"/>
      <c r="H1490" s="10"/>
      <c r="I1490" s="10"/>
      <c r="J1490" s="10"/>
      <c r="R1490" s="3"/>
      <c r="T1490" s="19"/>
      <c r="U1490" s="19"/>
      <c r="V1490" s="19"/>
    </row>
    <row r="1491" spans="1:22" x14ac:dyDescent="0.3">
      <c r="A1491" s="11" t="s">
        <v>12</v>
      </c>
      <c r="B1491" s="12">
        <v>23017.746999999999</v>
      </c>
      <c r="C1491" s="12">
        <v>31718.025000000001</v>
      </c>
      <c r="D1491" s="12">
        <v>69847.962</v>
      </c>
      <c r="E1491" s="12">
        <v>77842.891000000003</v>
      </c>
      <c r="F1491" s="12">
        <v>84434.338000000003</v>
      </c>
      <c r="G1491" s="12">
        <v>97907.451000000001</v>
      </c>
      <c r="H1491" s="12">
        <v>103516.216</v>
      </c>
      <c r="I1491" s="12">
        <v>113188.272</v>
      </c>
      <c r="J1491" s="12">
        <v>123761.75199999999</v>
      </c>
      <c r="R1491" s="18"/>
      <c r="T1491" s="19"/>
      <c r="U1491" s="19"/>
      <c r="V1491" s="19"/>
    </row>
    <row r="1492" spans="1:22" x14ac:dyDescent="0.3">
      <c r="A1492" s="14" t="s">
        <v>13</v>
      </c>
      <c r="B1492" s="15">
        <v>28693.870999999999</v>
      </c>
      <c r="C1492" s="15">
        <v>22251.651000000002</v>
      </c>
      <c r="D1492" s="15">
        <v>20020.609</v>
      </c>
      <c r="E1492" s="15">
        <v>9590.973</v>
      </c>
      <c r="F1492" s="15">
        <v>19074.505000000001</v>
      </c>
      <c r="G1492" s="15">
        <v>21817.724999999999</v>
      </c>
      <c r="H1492" s="15">
        <v>14723.236999999999</v>
      </c>
      <c r="I1492" s="15">
        <v>12018.023999999999</v>
      </c>
      <c r="J1492" s="15">
        <v>29774.713</v>
      </c>
      <c r="R1492" s="18"/>
      <c r="T1492" s="19"/>
      <c r="U1492" s="19"/>
      <c r="V1492" s="19"/>
    </row>
    <row r="1493" spans="1:22" x14ac:dyDescent="0.3">
      <c r="A1493" s="14" t="s">
        <v>14</v>
      </c>
      <c r="B1493" s="15">
        <v>51711.618000000002</v>
      </c>
      <c r="C1493" s="15">
        <v>53969.675999999999</v>
      </c>
      <c r="D1493" s="15">
        <v>89868.570999999996</v>
      </c>
      <c r="E1493" s="15">
        <v>87433.864000000001</v>
      </c>
      <c r="F1493" s="15">
        <v>103508.84299999999</v>
      </c>
      <c r="G1493" s="15">
        <v>119725.17600000001</v>
      </c>
      <c r="H1493" s="15">
        <v>118239.45299999999</v>
      </c>
      <c r="I1493" s="15">
        <v>125206.296</v>
      </c>
      <c r="J1493" s="15">
        <v>153536.465</v>
      </c>
      <c r="R1493" s="18"/>
      <c r="T1493" s="19"/>
      <c r="U1493" s="19"/>
      <c r="V1493" s="19"/>
    </row>
    <row r="1494" spans="1:22" x14ac:dyDescent="0.3">
      <c r="A1494" s="14" t="s">
        <v>15</v>
      </c>
      <c r="B1494" s="15">
        <v>-19993.593000000001</v>
      </c>
      <c r="C1494" s="15">
        <v>15878.286</v>
      </c>
      <c r="D1494" s="15">
        <v>-12025.68</v>
      </c>
      <c r="E1494" s="15">
        <v>-2999.5259999999998</v>
      </c>
      <c r="F1494" s="15">
        <v>-5601.3919999999998</v>
      </c>
      <c r="G1494" s="15">
        <v>-16208.96</v>
      </c>
      <c r="H1494" s="15">
        <v>-5051.1809999999996</v>
      </c>
      <c r="I1494" s="15">
        <v>-1444.5440000000001</v>
      </c>
      <c r="J1494" s="15">
        <v>-3096.424</v>
      </c>
      <c r="R1494" s="18"/>
      <c r="T1494" s="19"/>
      <c r="U1494" s="19"/>
      <c r="V1494" s="19"/>
    </row>
    <row r="1495" spans="1:22" x14ac:dyDescent="0.3">
      <c r="A1495" s="16" t="s">
        <v>16</v>
      </c>
      <c r="B1495" s="17">
        <v>31718.025000000001</v>
      </c>
      <c r="C1495" s="17">
        <v>69847.962</v>
      </c>
      <c r="D1495" s="17">
        <v>77842.891000000003</v>
      </c>
      <c r="E1495" s="17">
        <v>84434.338000000003</v>
      </c>
      <c r="F1495" s="17">
        <v>97907.451000000001</v>
      </c>
      <c r="G1495" s="17">
        <v>103516.216</v>
      </c>
      <c r="H1495" s="17">
        <v>113188.272</v>
      </c>
      <c r="I1495" s="17">
        <v>123761.75199999999</v>
      </c>
      <c r="J1495" s="17">
        <v>150440.041</v>
      </c>
      <c r="R1495" s="18"/>
      <c r="T1495" s="19"/>
      <c r="U1495" s="19"/>
      <c r="V1495" s="19"/>
    </row>
    <row r="1496" spans="1:22" ht="12.75" customHeight="1" x14ac:dyDescent="0.3">
      <c r="A1496" s="6" t="s">
        <v>267</v>
      </c>
      <c r="B1496" s="10"/>
      <c r="C1496" s="10"/>
      <c r="D1496" s="10"/>
      <c r="E1496" s="10"/>
      <c r="F1496" s="10"/>
      <c r="G1496" s="10"/>
      <c r="H1496" s="10"/>
      <c r="I1496" s="10"/>
      <c r="J1496" s="10"/>
      <c r="R1496" s="3"/>
      <c r="T1496" s="19"/>
      <c r="U1496" s="19"/>
      <c r="V1496" s="19"/>
    </row>
    <row r="1497" spans="1:22" x14ac:dyDescent="0.3">
      <c r="A1497" s="11" t="s">
        <v>12</v>
      </c>
      <c r="B1497" s="12">
        <v>422950.02799999999</v>
      </c>
      <c r="C1497" s="12">
        <v>469758.98100000003</v>
      </c>
      <c r="D1497" s="12">
        <v>536188.48100000003</v>
      </c>
      <c r="E1497" s="12">
        <v>506646.48</v>
      </c>
      <c r="F1497" s="12">
        <v>592745.66700000002</v>
      </c>
      <c r="G1497" s="12">
        <v>714087.94499999995</v>
      </c>
      <c r="H1497" s="12">
        <v>724509.78399999999</v>
      </c>
      <c r="I1497" s="12">
        <v>751030.02300000004</v>
      </c>
      <c r="J1497" s="12">
        <v>793166.61499999999</v>
      </c>
      <c r="R1497" s="18"/>
      <c r="T1497" s="19"/>
      <c r="U1497" s="19"/>
      <c r="V1497" s="19"/>
    </row>
    <row r="1498" spans="1:22" x14ac:dyDescent="0.3">
      <c r="A1498" s="14" t="s">
        <v>13</v>
      </c>
      <c r="B1498" s="15">
        <v>172414.17800000001</v>
      </c>
      <c r="C1498" s="15">
        <v>185558.05</v>
      </c>
      <c r="D1498" s="15">
        <v>168334.45600000001</v>
      </c>
      <c r="E1498" s="15">
        <v>202012.72</v>
      </c>
      <c r="F1498" s="15">
        <v>312134.609</v>
      </c>
      <c r="G1498" s="15">
        <v>119142.265</v>
      </c>
      <c r="H1498" s="15">
        <v>152609.04500000001</v>
      </c>
      <c r="I1498" s="15">
        <v>200540.05300000001</v>
      </c>
      <c r="J1498" s="15">
        <v>187930.55100000001</v>
      </c>
      <c r="R1498" s="18"/>
      <c r="T1498" s="19"/>
      <c r="U1498" s="19"/>
      <c r="V1498" s="19"/>
    </row>
    <row r="1499" spans="1:22" x14ac:dyDescent="0.3">
      <c r="A1499" s="14" t="s">
        <v>14</v>
      </c>
      <c r="B1499" s="15">
        <v>595364.20600000001</v>
      </c>
      <c r="C1499" s="15">
        <v>655317.03099999996</v>
      </c>
      <c r="D1499" s="15">
        <v>704522.93700000003</v>
      </c>
      <c r="E1499" s="15">
        <v>708659.19999999995</v>
      </c>
      <c r="F1499" s="15">
        <v>904880.27599999995</v>
      </c>
      <c r="G1499" s="15">
        <v>833230.21</v>
      </c>
      <c r="H1499" s="15">
        <v>877118.82900000003</v>
      </c>
      <c r="I1499" s="15">
        <v>951570.076</v>
      </c>
      <c r="J1499" s="15">
        <v>981097.16599999997</v>
      </c>
      <c r="R1499" s="18"/>
      <c r="T1499" s="19"/>
      <c r="U1499" s="19"/>
      <c r="V1499" s="19"/>
    </row>
    <row r="1500" spans="1:22" x14ac:dyDescent="0.3">
      <c r="A1500" s="14" t="s">
        <v>15</v>
      </c>
      <c r="B1500" s="15">
        <v>-141611.97500000001</v>
      </c>
      <c r="C1500" s="15">
        <v>-119128.55</v>
      </c>
      <c r="D1500" s="15">
        <v>-197876.45699999999</v>
      </c>
      <c r="E1500" s="15">
        <v>-115913.533</v>
      </c>
      <c r="F1500" s="15">
        <v>-190792.33100000001</v>
      </c>
      <c r="G1500" s="15">
        <v>-108720.42600000001</v>
      </c>
      <c r="H1500" s="15">
        <v>-126088.806</v>
      </c>
      <c r="I1500" s="15">
        <v>-158403.46100000001</v>
      </c>
      <c r="J1500" s="15">
        <v>-136675.47899999999</v>
      </c>
      <c r="R1500" s="18"/>
      <c r="T1500" s="19"/>
      <c r="U1500" s="19"/>
      <c r="V1500" s="19"/>
    </row>
    <row r="1501" spans="1:22" x14ac:dyDescent="0.3">
      <c r="A1501" s="16" t="s">
        <v>16</v>
      </c>
      <c r="B1501" s="17">
        <v>453752.23100000003</v>
      </c>
      <c r="C1501" s="17">
        <v>536188.48100000003</v>
      </c>
      <c r="D1501" s="17">
        <v>506646.48</v>
      </c>
      <c r="E1501" s="17">
        <v>592745.66700000002</v>
      </c>
      <c r="F1501" s="17">
        <v>714087.94499999995</v>
      </c>
      <c r="G1501" s="17">
        <v>724509.78399999999</v>
      </c>
      <c r="H1501" s="17">
        <v>751030.02300000004</v>
      </c>
      <c r="I1501" s="17">
        <v>793166.61499999999</v>
      </c>
      <c r="J1501" s="17">
        <v>844421.68700000003</v>
      </c>
      <c r="R1501" s="18"/>
      <c r="T1501" s="19"/>
      <c r="U1501" s="19"/>
      <c r="V1501" s="19"/>
    </row>
    <row r="1502" spans="1:22" ht="12.75" customHeight="1" x14ac:dyDescent="0.3">
      <c r="A1502" s="6" t="s">
        <v>268</v>
      </c>
      <c r="B1502" s="10"/>
      <c r="C1502" s="10"/>
      <c r="D1502" s="10"/>
      <c r="E1502" s="10"/>
      <c r="F1502" s="10"/>
      <c r="G1502" s="10"/>
      <c r="H1502" s="10"/>
      <c r="I1502" s="10"/>
      <c r="J1502" s="10"/>
      <c r="R1502" s="3"/>
      <c r="T1502" s="19"/>
      <c r="U1502" s="19"/>
      <c r="V1502" s="19"/>
    </row>
    <row r="1503" spans="1:22" x14ac:dyDescent="0.3">
      <c r="A1503" s="11" t="s">
        <v>12</v>
      </c>
      <c r="B1503" s="12">
        <v>547039.24399999995</v>
      </c>
      <c r="C1503" s="12">
        <v>673502.03300000005</v>
      </c>
      <c r="D1503" s="12">
        <v>623962.43099999998</v>
      </c>
      <c r="E1503" s="12">
        <v>599089.18299999996</v>
      </c>
      <c r="F1503" s="12">
        <v>533455.91399999999</v>
      </c>
      <c r="G1503" s="12">
        <v>599847.14500000002</v>
      </c>
      <c r="H1503" s="12">
        <v>604839.41599999997</v>
      </c>
      <c r="I1503" s="12">
        <v>624372.348</v>
      </c>
      <c r="J1503" s="12">
        <v>726498.65700000001</v>
      </c>
      <c r="R1503" s="18"/>
      <c r="T1503" s="19"/>
      <c r="U1503" s="19"/>
      <c r="V1503" s="19"/>
    </row>
    <row r="1504" spans="1:22" x14ac:dyDescent="0.3">
      <c r="A1504" s="14" t="s">
        <v>13</v>
      </c>
      <c r="B1504" s="15">
        <v>358581.31</v>
      </c>
      <c r="C1504" s="15">
        <v>-957.12400000000002</v>
      </c>
      <c r="D1504" s="15">
        <v>135587.04999999999</v>
      </c>
      <c r="E1504" s="15">
        <v>141062.04199999999</v>
      </c>
      <c r="F1504" s="15">
        <v>139973.90599999999</v>
      </c>
      <c r="G1504" s="15">
        <v>192766.405</v>
      </c>
      <c r="H1504" s="15">
        <v>147358.19</v>
      </c>
      <c r="I1504" s="15">
        <v>138710.97500000001</v>
      </c>
      <c r="J1504" s="15">
        <v>195617.41099999999</v>
      </c>
      <c r="R1504" s="18"/>
      <c r="T1504" s="19"/>
      <c r="U1504" s="19"/>
      <c r="V1504" s="19"/>
    </row>
    <row r="1505" spans="1:22" x14ac:dyDescent="0.3">
      <c r="A1505" s="14" t="s">
        <v>14</v>
      </c>
      <c r="B1505" s="15">
        <v>905620.554</v>
      </c>
      <c r="C1505" s="15">
        <v>672544.90899999999</v>
      </c>
      <c r="D1505" s="15">
        <v>759549.48100000003</v>
      </c>
      <c r="E1505" s="15">
        <v>740151.22499999998</v>
      </c>
      <c r="F1505" s="15">
        <v>673429.82</v>
      </c>
      <c r="G1505" s="15">
        <v>792613.55</v>
      </c>
      <c r="H1505" s="15">
        <v>752197.60600000003</v>
      </c>
      <c r="I1505" s="15">
        <v>763083.32299999997</v>
      </c>
      <c r="J1505" s="15">
        <v>922116.06799999997</v>
      </c>
      <c r="R1505" s="18"/>
      <c r="T1505" s="19"/>
      <c r="U1505" s="19"/>
      <c r="V1505" s="19"/>
    </row>
    <row r="1506" spans="1:22" x14ac:dyDescent="0.3">
      <c r="A1506" s="14" t="s">
        <v>15</v>
      </c>
      <c r="B1506" s="15">
        <v>-232118.52100000001</v>
      </c>
      <c r="C1506" s="15">
        <v>-48582.478000000003</v>
      </c>
      <c r="D1506" s="15">
        <v>-160460.29800000001</v>
      </c>
      <c r="E1506" s="15">
        <v>-206695.31099999999</v>
      </c>
      <c r="F1506" s="15">
        <v>-73582.675000000003</v>
      </c>
      <c r="G1506" s="15">
        <v>-187774.13399999999</v>
      </c>
      <c r="H1506" s="15">
        <v>-127825.258</v>
      </c>
      <c r="I1506" s="15">
        <v>-36584.665999999997</v>
      </c>
      <c r="J1506" s="15">
        <v>-135175.826</v>
      </c>
      <c r="R1506" s="18"/>
      <c r="T1506" s="19"/>
      <c r="U1506" s="19"/>
      <c r="V1506" s="19"/>
    </row>
    <row r="1507" spans="1:22" x14ac:dyDescent="0.3">
      <c r="A1507" s="16" t="s">
        <v>16</v>
      </c>
      <c r="B1507" s="17">
        <v>673502.03300000005</v>
      </c>
      <c r="C1507" s="17">
        <v>623962.43099999998</v>
      </c>
      <c r="D1507" s="17">
        <v>599089.18299999996</v>
      </c>
      <c r="E1507" s="17">
        <v>533455.91399999999</v>
      </c>
      <c r="F1507" s="17">
        <v>599847.14500000002</v>
      </c>
      <c r="G1507" s="17">
        <v>604839.41599999997</v>
      </c>
      <c r="H1507" s="17">
        <v>624372.348</v>
      </c>
      <c r="I1507" s="17">
        <v>726498.65700000001</v>
      </c>
      <c r="J1507" s="17">
        <v>786940.24199999997</v>
      </c>
      <c r="R1507" s="18"/>
      <c r="T1507" s="19"/>
      <c r="U1507" s="19"/>
      <c r="V1507" s="19"/>
    </row>
    <row r="1508" spans="1:22" ht="12.75" customHeight="1" x14ac:dyDescent="0.3">
      <c r="A1508" s="6" t="s">
        <v>269</v>
      </c>
      <c r="B1508" s="10"/>
      <c r="C1508" s="10"/>
      <c r="D1508" s="10"/>
      <c r="E1508" s="10"/>
      <c r="F1508" s="10"/>
      <c r="G1508" s="10"/>
      <c r="H1508" s="10"/>
      <c r="I1508" s="10"/>
      <c r="J1508" s="10"/>
      <c r="R1508" s="3"/>
      <c r="T1508" s="19"/>
      <c r="U1508" s="19"/>
      <c r="V1508" s="19"/>
    </row>
    <row r="1509" spans="1:22" x14ac:dyDescent="0.3">
      <c r="A1509" s="11" t="s">
        <v>12</v>
      </c>
      <c r="B1509" s="12"/>
      <c r="C1509" s="12">
        <v>15043.063</v>
      </c>
      <c r="D1509" s="12">
        <v>451567.337</v>
      </c>
      <c r="E1509" s="12">
        <v>886366.076</v>
      </c>
      <c r="F1509" s="12">
        <v>1985916.223</v>
      </c>
      <c r="G1509" s="12">
        <v>2003748.3589999999</v>
      </c>
      <c r="H1509" s="12">
        <v>2160258.2259999998</v>
      </c>
      <c r="I1509" s="12">
        <v>1889909.2220000001</v>
      </c>
      <c r="J1509" s="12">
        <v>1747190.5090000001</v>
      </c>
      <c r="R1509" s="18"/>
      <c r="T1509" s="19"/>
      <c r="U1509" s="19"/>
      <c r="V1509" s="19"/>
    </row>
    <row r="1510" spans="1:22" x14ac:dyDescent="0.3">
      <c r="A1510" s="14" t="s">
        <v>13</v>
      </c>
      <c r="B1510" s="15">
        <v>510772.82299999997</v>
      </c>
      <c r="C1510" s="15">
        <v>1230088.406</v>
      </c>
      <c r="D1510" s="15">
        <v>1037027.3370000001</v>
      </c>
      <c r="E1510" s="15">
        <v>147397.72200000001</v>
      </c>
      <c r="F1510" s="15">
        <v>206127.647</v>
      </c>
      <c r="G1510" s="15">
        <v>762359.90599999996</v>
      </c>
      <c r="H1510" s="15">
        <v>180775.49400000001</v>
      </c>
      <c r="I1510" s="15">
        <v>321628.33</v>
      </c>
      <c r="J1510" s="15">
        <v>700501.98199999996</v>
      </c>
      <c r="R1510" s="18"/>
      <c r="T1510" s="19"/>
      <c r="U1510" s="19"/>
      <c r="V1510" s="19"/>
    </row>
    <row r="1511" spans="1:22" x14ac:dyDescent="0.3">
      <c r="A1511" s="14" t="s">
        <v>14</v>
      </c>
      <c r="B1511" s="15">
        <v>510772.82299999997</v>
      </c>
      <c r="C1511" s="15">
        <v>1245131.469</v>
      </c>
      <c r="D1511" s="15">
        <v>1488594.6740000001</v>
      </c>
      <c r="E1511" s="15">
        <v>1033763.798</v>
      </c>
      <c r="F1511" s="15">
        <v>2192043.87</v>
      </c>
      <c r="G1511" s="15">
        <v>2766108.2650000001</v>
      </c>
      <c r="H1511" s="15">
        <v>2341033.7200000002</v>
      </c>
      <c r="I1511" s="15">
        <v>2211537.5520000001</v>
      </c>
      <c r="J1511" s="15">
        <v>2447692.4909999999</v>
      </c>
      <c r="R1511" s="18"/>
      <c r="T1511" s="19"/>
      <c r="U1511" s="19"/>
      <c r="V1511" s="19"/>
    </row>
    <row r="1512" spans="1:22" x14ac:dyDescent="0.3">
      <c r="A1512" s="14" t="s">
        <v>15</v>
      </c>
      <c r="B1512" s="15">
        <v>-495729.76</v>
      </c>
      <c r="C1512" s="15">
        <v>-793570.10900000005</v>
      </c>
      <c r="D1512" s="15">
        <v>-602228.598</v>
      </c>
      <c r="E1512" s="15">
        <v>-375403.853</v>
      </c>
      <c r="F1512" s="15">
        <v>-188295.511</v>
      </c>
      <c r="G1512" s="15">
        <v>-605850.03899999999</v>
      </c>
      <c r="H1512" s="15">
        <v>-451124.49800000002</v>
      </c>
      <c r="I1512" s="15">
        <v>-464347.04300000001</v>
      </c>
      <c r="J1512" s="15">
        <v>-472807.98100000003</v>
      </c>
      <c r="R1512" s="18"/>
      <c r="T1512" s="19"/>
      <c r="U1512" s="19"/>
      <c r="V1512" s="19"/>
    </row>
    <row r="1513" spans="1:22" x14ac:dyDescent="0.3">
      <c r="A1513" s="16" t="s">
        <v>16</v>
      </c>
      <c r="B1513" s="17">
        <v>15043.063</v>
      </c>
      <c r="C1513" s="17">
        <v>451561.36</v>
      </c>
      <c r="D1513" s="17">
        <v>886366.076</v>
      </c>
      <c r="E1513" s="17">
        <v>658359.94499999995</v>
      </c>
      <c r="F1513" s="17">
        <v>2003748.3589999999</v>
      </c>
      <c r="G1513" s="17">
        <v>2160258.2259999998</v>
      </c>
      <c r="H1513" s="17">
        <v>1889909.2220000001</v>
      </c>
      <c r="I1513" s="17">
        <v>1747190.5090000001</v>
      </c>
      <c r="J1513" s="17">
        <v>1974884.51</v>
      </c>
      <c r="R1513" s="18"/>
      <c r="T1513" s="19"/>
      <c r="U1513" s="19"/>
      <c r="V1513" s="19"/>
    </row>
    <row r="1514" spans="1:22" ht="12.75" customHeight="1" x14ac:dyDescent="0.3">
      <c r="A1514" s="6" t="s">
        <v>270</v>
      </c>
      <c r="B1514" s="10"/>
      <c r="C1514" s="10"/>
      <c r="D1514" s="10"/>
      <c r="E1514" s="10"/>
      <c r="F1514" s="10"/>
      <c r="G1514" s="10"/>
      <c r="H1514" s="10"/>
      <c r="I1514" s="10"/>
      <c r="J1514" s="10"/>
      <c r="R1514" s="3"/>
      <c r="T1514" s="19"/>
      <c r="U1514" s="19"/>
      <c r="V1514" s="19"/>
    </row>
    <row r="1515" spans="1:22" x14ac:dyDescent="0.3">
      <c r="A1515" s="11" t="s">
        <v>12</v>
      </c>
      <c r="B1515" s="12">
        <v>177705.53099999999</v>
      </c>
      <c r="C1515" s="12">
        <v>192858.40100000001</v>
      </c>
      <c r="D1515" s="12">
        <v>159489.927</v>
      </c>
      <c r="E1515" s="12">
        <v>153001.44399999999</v>
      </c>
      <c r="F1515" s="12">
        <v>136274.63</v>
      </c>
      <c r="G1515" s="12">
        <v>96671.944000000003</v>
      </c>
      <c r="H1515" s="12">
        <v>111204.849</v>
      </c>
      <c r="I1515" s="12">
        <v>93784.441999999995</v>
      </c>
      <c r="J1515" s="12">
        <v>75080.956000000006</v>
      </c>
      <c r="R1515" s="18"/>
      <c r="T1515" s="19"/>
      <c r="U1515" s="19"/>
      <c r="V1515" s="19"/>
    </row>
    <row r="1516" spans="1:22" x14ac:dyDescent="0.3">
      <c r="A1516" s="14" t="s">
        <v>13</v>
      </c>
      <c r="B1516" s="15">
        <v>114242.06299999999</v>
      </c>
      <c r="C1516" s="15">
        <v>73860.975999999995</v>
      </c>
      <c r="D1516" s="15">
        <v>94020.911999999997</v>
      </c>
      <c r="E1516" s="15">
        <v>77469.942999999999</v>
      </c>
      <c r="F1516" s="15">
        <v>78841.375</v>
      </c>
      <c r="G1516" s="15">
        <v>112215.86900000001</v>
      </c>
      <c r="H1516" s="15">
        <v>72192.585999999996</v>
      </c>
      <c r="I1516" s="15">
        <v>74999.627999999997</v>
      </c>
      <c r="J1516" s="15">
        <v>114718.868</v>
      </c>
      <c r="R1516" s="18"/>
      <c r="T1516" s="19"/>
      <c r="U1516" s="19"/>
      <c r="V1516" s="19"/>
    </row>
    <row r="1517" spans="1:22" x14ac:dyDescent="0.3">
      <c r="A1517" s="14" t="s">
        <v>14</v>
      </c>
      <c r="B1517" s="15">
        <v>291947.59399999998</v>
      </c>
      <c r="C1517" s="15">
        <v>266719.37699999998</v>
      </c>
      <c r="D1517" s="15">
        <v>253510.83900000001</v>
      </c>
      <c r="E1517" s="15">
        <v>230471.38699999999</v>
      </c>
      <c r="F1517" s="15">
        <v>215116.005</v>
      </c>
      <c r="G1517" s="15">
        <v>208887.81299999999</v>
      </c>
      <c r="H1517" s="15">
        <v>183397.435</v>
      </c>
      <c r="I1517" s="15">
        <v>168784.07</v>
      </c>
      <c r="J1517" s="15">
        <v>189799.82399999999</v>
      </c>
      <c r="R1517" s="18"/>
      <c r="T1517" s="19"/>
      <c r="U1517" s="19"/>
      <c r="V1517" s="19"/>
    </row>
    <row r="1518" spans="1:22" x14ac:dyDescent="0.3">
      <c r="A1518" s="14" t="s">
        <v>15</v>
      </c>
      <c r="B1518" s="15">
        <v>-99089.192999999999</v>
      </c>
      <c r="C1518" s="15">
        <v>-107229.54300000001</v>
      </c>
      <c r="D1518" s="15">
        <v>-99883.400999999998</v>
      </c>
      <c r="E1518" s="15">
        <v>-94822.751000000004</v>
      </c>
      <c r="F1518" s="15">
        <v>-116566.07799999999</v>
      </c>
      <c r="G1518" s="15">
        <v>-97682.968999999997</v>
      </c>
      <c r="H1518" s="15">
        <v>-89612.993000000002</v>
      </c>
      <c r="I1518" s="15">
        <v>-93683.277000000002</v>
      </c>
      <c r="J1518" s="15">
        <v>-96710.106</v>
      </c>
      <c r="R1518" s="18"/>
      <c r="T1518" s="19"/>
      <c r="U1518" s="19"/>
      <c r="V1518" s="19"/>
    </row>
    <row r="1519" spans="1:22" x14ac:dyDescent="0.3">
      <c r="A1519" s="16" t="s">
        <v>16</v>
      </c>
      <c r="B1519" s="17">
        <v>192858.40100000001</v>
      </c>
      <c r="C1519" s="17">
        <v>159489.834</v>
      </c>
      <c r="D1519" s="17">
        <v>153627.43799999999</v>
      </c>
      <c r="E1519" s="17">
        <v>135648.636</v>
      </c>
      <c r="F1519" s="17">
        <v>98549.926999999996</v>
      </c>
      <c r="G1519" s="17">
        <v>111204.844</v>
      </c>
      <c r="H1519" s="17">
        <v>93784.441999999995</v>
      </c>
      <c r="I1519" s="17">
        <v>75100.793000000005</v>
      </c>
      <c r="J1519" s="17">
        <v>93089.717999999993</v>
      </c>
      <c r="R1519" s="18"/>
      <c r="T1519" s="19"/>
      <c r="U1519" s="19"/>
      <c r="V1519" s="19"/>
    </row>
    <row r="1520" spans="1:22" ht="12.75" customHeight="1" x14ac:dyDescent="0.3">
      <c r="A1520" s="6" t="s">
        <v>271</v>
      </c>
      <c r="B1520" s="10"/>
      <c r="C1520" s="10"/>
      <c r="D1520" s="10"/>
      <c r="E1520" s="10"/>
      <c r="F1520" s="10"/>
      <c r="G1520" s="10"/>
      <c r="H1520" s="10"/>
      <c r="I1520" s="10"/>
      <c r="J1520" s="10"/>
      <c r="R1520" s="3"/>
      <c r="T1520" s="19"/>
      <c r="U1520" s="19"/>
      <c r="V1520" s="19"/>
    </row>
    <row r="1521" spans="1:22" x14ac:dyDescent="0.3">
      <c r="A1521" s="11" t="s">
        <v>12</v>
      </c>
      <c r="B1521" s="12">
        <v>224400.842</v>
      </c>
      <c r="C1521" s="12">
        <v>138936.91699999999</v>
      </c>
      <c r="D1521" s="12">
        <v>42603.637999999999</v>
      </c>
      <c r="E1521" s="12">
        <v>-26618.638999999999</v>
      </c>
      <c r="F1521" s="12">
        <v>-45380.813000000002</v>
      </c>
      <c r="G1521" s="12">
        <v>-218899.94399999999</v>
      </c>
      <c r="H1521" s="12">
        <v>-289870.29300000001</v>
      </c>
      <c r="I1521" s="12">
        <v>-368697.91600000003</v>
      </c>
      <c r="J1521" s="12">
        <v>-443206.25599999999</v>
      </c>
      <c r="R1521" s="18"/>
      <c r="T1521" s="19"/>
      <c r="U1521" s="19"/>
      <c r="V1521" s="19"/>
    </row>
    <row r="1522" spans="1:22" x14ac:dyDescent="0.3">
      <c r="A1522" s="14" t="s">
        <v>13</v>
      </c>
      <c r="B1522" s="15">
        <v>433.99099999999999</v>
      </c>
      <c r="C1522" s="15">
        <v>35223.985999999997</v>
      </c>
      <c r="D1522" s="15">
        <v>1904.2940000000001</v>
      </c>
      <c r="E1522" s="15">
        <v>724.17</v>
      </c>
      <c r="F1522" s="15">
        <v>427.42399999999998</v>
      </c>
      <c r="G1522" s="15">
        <v>374.80599999999998</v>
      </c>
      <c r="H1522" s="15">
        <v>433.50200000000001</v>
      </c>
      <c r="I1522" s="15">
        <v>530.52700000000004</v>
      </c>
      <c r="J1522" s="15">
        <v>550.55600000000004</v>
      </c>
      <c r="R1522" s="18"/>
      <c r="T1522" s="19"/>
      <c r="U1522" s="19"/>
      <c r="V1522" s="19"/>
    </row>
    <row r="1523" spans="1:22" x14ac:dyDescent="0.3">
      <c r="A1523" s="14" t="s">
        <v>14</v>
      </c>
      <c r="B1523" s="15">
        <v>224834.83300000001</v>
      </c>
      <c r="C1523" s="15">
        <v>174160.90299999999</v>
      </c>
      <c r="D1523" s="15">
        <v>44507.932000000001</v>
      </c>
      <c r="E1523" s="15">
        <v>-25894.469000000001</v>
      </c>
      <c r="F1523" s="15">
        <v>-44953.389000000003</v>
      </c>
      <c r="G1523" s="15">
        <v>-218525.13800000001</v>
      </c>
      <c r="H1523" s="15">
        <v>-289436.79100000003</v>
      </c>
      <c r="I1523" s="15">
        <v>-368167.38900000002</v>
      </c>
      <c r="J1523" s="15">
        <v>-442655.7</v>
      </c>
      <c r="R1523" s="18"/>
      <c r="T1523" s="19"/>
      <c r="U1523" s="19"/>
      <c r="V1523" s="19"/>
    </row>
    <row r="1524" spans="1:22" x14ac:dyDescent="0.3">
      <c r="A1524" s="14" t="s">
        <v>15</v>
      </c>
      <c r="B1524" s="15">
        <v>-86511.432000000001</v>
      </c>
      <c r="C1524" s="15">
        <v>-131557.26500000001</v>
      </c>
      <c r="D1524" s="15">
        <v>-71126.570999999996</v>
      </c>
      <c r="E1524" s="15">
        <v>-19486.344000000001</v>
      </c>
      <c r="F1524" s="15">
        <v>-173946.55499999999</v>
      </c>
      <c r="G1524" s="15">
        <v>-71345.154999999999</v>
      </c>
      <c r="H1524" s="15">
        <v>-79261.125</v>
      </c>
      <c r="I1524" s="15">
        <v>-75022.168000000005</v>
      </c>
      <c r="J1524" s="15">
        <v>-69221.804000000004</v>
      </c>
      <c r="R1524" s="18"/>
      <c r="T1524" s="19"/>
      <c r="U1524" s="19"/>
      <c r="V1524" s="19"/>
    </row>
    <row r="1525" spans="1:22" x14ac:dyDescent="0.3">
      <c r="A1525" s="16" t="s">
        <v>16</v>
      </c>
      <c r="B1525" s="17">
        <v>138323.40100000001</v>
      </c>
      <c r="C1525" s="17">
        <v>42603.637999999999</v>
      </c>
      <c r="D1525" s="17">
        <v>-26618.638999999999</v>
      </c>
      <c r="E1525" s="17">
        <v>-45380.813000000002</v>
      </c>
      <c r="F1525" s="17">
        <v>-218899.94399999999</v>
      </c>
      <c r="G1525" s="17">
        <v>-289870.29300000001</v>
      </c>
      <c r="H1525" s="17">
        <v>-368697.91600000003</v>
      </c>
      <c r="I1525" s="17">
        <v>-443189.55699999997</v>
      </c>
      <c r="J1525" s="17">
        <v>-511877.50400000002</v>
      </c>
      <c r="R1525" s="18"/>
      <c r="T1525" s="19"/>
      <c r="U1525" s="19"/>
      <c r="V1525" s="19"/>
    </row>
    <row r="1526" spans="1:22" x14ac:dyDescent="0.3">
      <c r="A1526" s="6" t="s">
        <v>272</v>
      </c>
      <c r="B1526" s="10"/>
      <c r="C1526" s="10"/>
      <c r="D1526" s="10"/>
      <c r="E1526" s="10"/>
      <c r="F1526" s="10"/>
      <c r="G1526" s="10"/>
      <c r="H1526" s="10"/>
      <c r="I1526" s="10"/>
      <c r="J1526" s="10"/>
      <c r="R1526" s="3"/>
      <c r="T1526" s="19"/>
      <c r="U1526" s="19"/>
      <c r="V1526" s="19"/>
    </row>
    <row r="1527" spans="1:22" x14ac:dyDescent="0.3">
      <c r="A1527" s="11" t="s">
        <v>12</v>
      </c>
      <c r="B1527" s="12">
        <v>105332.09</v>
      </c>
      <c r="C1527" s="12">
        <v>39398.608</v>
      </c>
      <c r="D1527" s="12">
        <v>42394.029000000002</v>
      </c>
      <c r="E1527" s="12">
        <v>30490.835999999999</v>
      </c>
      <c r="F1527" s="12">
        <v>139111.37</v>
      </c>
      <c r="G1527" s="12">
        <v>119489.697</v>
      </c>
      <c r="H1527" s="12">
        <v>79583.351999999999</v>
      </c>
      <c r="I1527" s="12">
        <v>59352.146000000001</v>
      </c>
      <c r="J1527" s="12">
        <v>32256.37</v>
      </c>
      <c r="R1527" s="18"/>
      <c r="T1527" s="19"/>
      <c r="U1527" s="19"/>
      <c r="V1527" s="19"/>
    </row>
    <row r="1528" spans="1:22" ht="12.75" customHeight="1" x14ac:dyDescent="0.3">
      <c r="A1528" s="14" t="s">
        <v>13</v>
      </c>
      <c r="B1528" s="15">
        <v>49095.239000000001</v>
      </c>
      <c r="C1528" s="15">
        <v>115248.76</v>
      </c>
      <c r="D1528" s="15">
        <v>105878.099</v>
      </c>
      <c r="E1528" s="15">
        <v>210203.40400000001</v>
      </c>
      <c r="F1528" s="15">
        <v>100858.33199999999</v>
      </c>
      <c r="G1528" s="15">
        <v>122859.66800000001</v>
      </c>
      <c r="H1528" s="15">
        <v>79684.72</v>
      </c>
      <c r="I1528" s="15">
        <v>83460.346999999994</v>
      </c>
      <c r="J1528" s="15">
        <v>168489.49400000001</v>
      </c>
      <c r="R1528" s="18"/>
      <c r="T1528" s="19"/>
      <c r="U1528" s="19"/>
      <c r="V1528" s="19"/>
    </row>
    <row r="1529" spans="1:22" x14ac:dyDescent="0.3">
      <c r="A1529" s="14" t="s">
        <v>14</v>
      </c>
      <c r="B1529" s="15">
        <v>154427.329</v>
      </c>
      <c r="C1529" s="15">
        <v>154647.36799999999</v>
      </c>
      <c r="D1529" s="15">
        <v>148272.128</v>
      </c>
      <c r="E1529" s="15">
        <v>240694.24</v>
      </c>
      <c r="F1529" s="15">
        <v>239969.70199999999</v>
      </c>
      <c r="G1529" s="15">
        <v>242349.36499999999</v>
      </c>
      <c r="H1529" s="15">
        <v>159268.07199999999</v>
      </c>
      <c r="I1529" s="15">
        <v>142812.49299999999</v>
      </c>
      <c r="J1529" s="15">
        <v>200745.864</v>
      </c>
      <c r="R1529" s="18"/>
      <c r="T1529" s="19"/>
      <c r="U1529" s="19"/>
      <c r="V1529" s="19"/>
    </row>
    <row r="1530" spans="1:22" x14ac:dyDescent="0.3">
      <c r="A1530" s="14" t="s">
        <v>15</v>
      </c>
      <c r="B1530" s="15">
        <v>-115697.636</v>
      </c>
      <c r="C1530" s="15">
        <v>-112253.33900000001</v>
      </c>
      <c r="D1530" s="15">
        <v>-117781.292</v>
      </c>
      <c r="E1530" s="15">
        <v>-101582.87</v>
      </c>
      <c r="F1530" s="15">
        <v>-120480.005</v>
      </c>
      <c r="G1530" s="15">
        <v>-162766.01300000001</v>
      </c>
      <c r="H1530" s="15">
        <v>-99915.926000000007</v>
      </c>
      <c r="I1530" s="15">
        <v>-110556.12300000001</v>
      </c>
      <c r="J1530" s="15">
        <v>-126248.03599999999</v>
      </c>
      <c r="R1530" s="18"/>
      <c r="T1530" s="19"/>
      <c r="U1530" s="19"/>
      <c r="V1530" s="19"/>
    </row>
    <row r="1531" spans="1:22" x14ac:dyDescent="0.3">
      <c r="A1531" s="16" t="s">
        <v>16</v>
      </c>
      <c r="B1531" s="17">
        <v>38729.692999999999</v>
      </c>
      <c r="C1531" s="17">
        <v>42394.029000000002</v>
      </c>
      <c r="D1531" s="17">
        <v>30490.835999999999</v>
      </c>
      <c r="E1531" s="17">
        <v>139111.37</v>
      </c>
      <c r="F1531" s="17">
        <v>119489.697</v>
      </c>
      <c r="G1531" s="17">
        <v>79583.351999999999</v>
      </c>
      <c r="H1531" s="17">
        <v>59352.146000000001</v>
      </c>
      <c r="I1531" s="17">
        <v>32256.37</v>
      </c>
      <c r="J1531" s="17">
        <v>74497.827999999994</v>
      </c>
      <c r="R1531" s="18"/>
      <c r="T1531" s="19"/>
      <c r="U1531" s="19"/>
      <c r="V1531" s="19"/>
    </row>
    <row r="1532" spans="1:22" x14ac:dyDescent="0.3">
      <c r="A1532" s="6" t="s">
        <v>273</v>
      </c>
      <c r="B1532" s="10"/>
      <c r="C1532" s="10"/>
      <c r="D1532" s="10"/>
      <c r="E1532" s="10"/>
      <c r="F1532" s="10"/>
      <c r="G1532" s="10"/>
      <c r="H1532" s="10"/>
      <c r="I1532" s="10"/>
      <c r="J1532" s="10"/>
      <c r="R1532" s="3"/>
      <c r="T1532" s="19"/>
      <c r="U1532" s="19"/>
      <c r="V1532" s="19"/>
    </row>
    <row r="1533" spans="1:22" x14ac:dyDescent="0.3">
      <c r="A1533" s="11" t="s">
        <v>12</v>
      </c>
      <c r="B1533" s="12">
        <v>154642.07699999999</v>
      </c>
      <c r="C1533" s="12">
        <v>198288.45300000001</v>
      </c>
      <c r="D1533" s="12">
        <v>184472.59599999999</v>
      </c>
      <c r="E1533" s="12">
        <v>167319.65</v>
      </c>
      <c r="F1533" s="12">
        <v>135163.99100000001</v>
      </c>
      <c r="G1533" s="12">
        <v>137570.432</v>
      </c>
      <c r="H1533" s="12">
        <v>174925.99</v>
      </c>
      <c r="I1533" s="12">
        <v>232380.67199999999</v>
      </c>
      <c r="J1533" s="12">
        <v>127465.717</v>
      </c>
      <c r="R1533" s="18"/>
      <c r="T1533" s="19"/>
      <c r="U1533" s="19"/>
      <c r="V1533" s="19"/>
    </row>
    <row r="1534" spans="1:22" ht="12.75" customHeight="1" x14ac:dyDescent="0.3">
      <c r="A1534" s="14" t="s">
        <v>13</v>
      </c>
      <c r="B1534" s="15">
        <v>70653.815000000002</v>
      </c>
      <c r="C1534" s="15">
        <v>14148.527</v>
      </c>
      <c r="D1534" s="15">
        <v>4310.6490000000003</v>
      </c>
      <c r="E1534" s="15">
        <v>-2626.6709999999998</v>
      </c>
      <c r="F1534" s="15">
        <v>33762.415000000001</v>
      </c>
      <c r="G1534" s="15">
        <v>65499.127</v>
      </c>
      <c r="H1534" s="15">
        <v>77240.616999999998</v>
      </c>
      <c r="I1534" s="15">
        <v>-80481.273000000001</v>
      </c>
      <c r="J1534" s="15">
        <v>56356.031000000003</v>
      </c>
      <c r="R1534" s="18"/>
      <c r="T1534" s="19"/>
      <c r="U1534" s="19"/>
      <c r="V1534" s="19"/>
    </row>
    <row r="1535" spans="1:22" x14ac:dyDescent="0.3">
      <c r="A1535" s="14" t="s">
        <v>14</v>
      </c>
      <c r="B1535" s="15">
        <v>225295.89199999999</v>
      </c>
      <c r="C1535" s="15">
        <v>212436.98</v>
      </c>
      <c r="D1535" s="15">
        <v>188783.245</v>
      </c>
      <c r="E1535" s="15">
        <v>164692.97899999999</v>
      </c>
      <c r="F1535" s="15">
        <v>168926.40599999999</v>
      </c>
      <c r="G1535" s="15">
        <v>203069.55900000001</v>
      </c>
      <c r="H1535" s="15">
        <v>252166.60699999999</v>
      </c>
      <c r="I1535" s="15">
        <v>151899.399</v>
      </c>
      <c r="J1535" s="15">
        <v>183821.74799999999</v>
      </c>
      <c r="R1535" s="18"/>
      <c r="T1535" s="19"/>
      <c r="U1535" s="19"/>
      <c r="V1535" s="19"/>
    </row>
    <row r="1536" spans="1:22" x14ac:dyDescent="0.3">
      <c r="A1536" s="14" t="s">
        <v>15</v>
      </c>
      <c r="B1536" s="15">
        <v>-27376.227999999999</v>
      </c>
      <c r="C1536" s="15">
        <v>-27964.383999999998</v>
      </c>
      <c r="D1536" s="15">
        <v>-21463.595000000001</v>
      </c>
      <c r="E1536" s="15">
        <v>-29528.988000000001</v>
      </c>
      <c r="F1536" s="15">
        <v>-31355.973999999998</v>
      </c>
      <c r="G1536" s="15">
        <v>-28143.569</v>
      </c>
      <c r="H1536" s="15">
        <v>-19785.935000000001</v>
      </c>
      <c r="I1536" s="15">
        <v>-24433.682000000001</v>
      </c>
      <c r="J1536" s="15">
        <v>-75215.13</v>
      </c>
      <c r="R1536" s="18"/>
      <c r="T1536" s="19"/>
      <c r="U1536" s="19"/>
      <c r="V1536" s="19"/>
    </row>
    <row r="1537" spans="1:22" x14ac:dyDescent="0.3">
      <c r="A1537" s="16" t="s">
        <v>16</v>
      </c>
      <c r="B1537" s="17">
        <v>197919.66399999999</v>
      </c>
      <c r="C1537" s="17">
        <v>184472.59599999999</v>
      </c>
      <c r="D1537" s="17">
        <v>167319.65</v>
      </c>
      <c r="E1537" s="17">
        <v>135163.99100000001</v>
      </c>
      <c r="F1537" s="17">
        <v>137570.432</v>
      </c>
      <c r="G1537" s="17">
        <v>174925.99</v>
      </c>
      <c r="H1537" s="17">
        <v>232380.67199999999</v>
      </c>
      <c r="I1537" s="17">
        <v>127465.717</v>
      </c>
      <c r="J1537" s="17">
        <v>108606.618</v>
      </c>
      <c r="R1537" s="18"/>
      <c r="T1537" s="19"/>
      <c r="U1537" s="19"/>
      <c r="V1537" s="19"/>
    </row>
    <row r="1538" spans="1:22" x14ac:dyDescent="0.3">
      <c r="A1538" s="6" t="s">
        <v>274</v>
      </c>
      <c r="B1538" s="10"/>
      <c r="C1538" s="10"/>
      <c r="D1538" s="10"/>
      <c r="E1538" s="10"/>
      <c r="F1538" s="10"/>
      <c r="G1538" s="10"/>
      <c r="H1538" s="10"/>
      <c r="I1538" s="10"/>
      <c r="J1538" s="10"/>
      <c r="R1538" s="3"/>
      <c r="T1538" s="19"/>
      <c r="U1538" s="19"/>
      <c r="V1538" s="19"/>
    </row>
    <row r="1539" spans="1:22" x14ac:dyDescent="0.3">
      <c r="A1539" s="11" t="s">
        <v>12</v>
      </c>
      <c r="B1539" s="12">
        <v>24706.335999999999</v>
      </c>
      <c r="C1539" s="12">
        <v>44061.805</v>
      </c>
      <c r="D1539" s="12">
        <v>45306.345000000001</v>
      </c>
      <c r="E1539" s="12">
        <v>41665.408000000003</v>
      </c>
      <c r="F1539" s="12">
        <v>36140.061999999998</v>
      </c>
      <c r="G1539" s="12">
        <v>36786.118999999999</v>
      </c>
      <c r="H1539" s="12">
        <v>45674.324999999997</v>
      </c>
      <c r="I1539" s="12">
        <v>42924.911</v>
      </c>
      <c r="J1539" s="12">
        <v>42924.911</v>
      </c>
      <c r="R1539" s="18"/>
      <c r="T1539" s="19"/>
      <c r="U1539" s="19"/>
      <c r="V1539" s="19"/>
    </row>
    <row r="1540" spans="1:22" ht="12.75" customHeight="1" x14ac:dyDescent="0.3">
      <c r="A1540" s="14" t="s">
        <v>13</v>
      </c>
      <c r="B1540" s="15">
        <v>27945.052</v>
      </c>
      <c r="C1540" s="15">
        <v>9480.4549999999999</v>
      </c>
      <c r="D1540" s="15">
        <v>5438.4260000000004</v>
      </c>
      <c r="E1540" s="15">
        <v>4768.9480000000003</v>
      </c>
      <c r="F1540" s="15">
        <v>11230.602999999999</v>
      </c>
      <c r="G1540" s="15">
        <v>18506.216</v>
      </c>
      <c r="H1540" s="15">
        <v>4674.6080000000002</v>
      </c>
      <c r="I1540" s="15"/>
      <c r="J1540" s="15">
        <v>23558.089</v>
      </c>
      <c r="R1540" s="18"/>
      <c r="T1540" s="19"/>
      <c r="U1540" s="19"/>
      <c r="V1540" s="19"/>
    </row>
    <row r="1541" spans="1:22" x14ac:dyDescent="0.3">
      <c r="A1541" s="14" t="s">
        <v>14</v>
      </c>
      <c r="B1541" s="15">
        <v>52651.387999999999</v>
      </c>
      <c r="C1541" s="15">
        <v>53542.26</v>
      </c>
      <c r="D1541" s="15">
        <v>50744.771000000001</v>
      </c>
      <c r="E1541" s="15">
        <v>46434.356</v>
      </c>
      <c r="F1541" s="15">
        <v>47370.665000000001</v>
      </c>
      <c r="G1541" s="15">
        <v>55292.334999999999</v>
      </c>
      <c r="H1541" s="15">
        <v>50348.932999999997</v>
      </c>
      <c r="I1541" s="15">
        <v>42924.911</v>
      </c>
      <c r="J1541" s="15">
        <v>66483</v>
      </c>
      <c r="R1541" s="18"/>
      <c r="T1541" s="19"/>
      <c r="U1541" s="19"/>
      <c r="V1541" s="19"/>
    </row>
    <row r="1542" spans="1:22" x14ac:dyDescent="0.3">
      <c r="A1542" s="14" t="s">
        <v>15</v>
      </c>
      <c r="B1542" s="15">
        <v>-8624.357</v>
      </c>
      <c r="C1542" s="15">
        <v>-8235.9150000000009</v>
      </c>
      <c r="D1542" s="15">
        <v>-9079.3629999999994</v>
      </c>
      <c r="E1542" s="15">
        <v>-10294.294</v>
      </c>
      <c r="F1542" s="15">
        <v>-10584.546</v>
      </c>
      <c r="G1542" s="15">
        <v>-9618.01</v>
      </c>
      <c r="H1542" s="15">
        <v>-7424.0219999999999</v>
      </c>
      <c r="I1542" s="15"/>
      <c r="J1542" s="15">
        <v>-8841.4210000000003</v>
      </c>
      <c r="R1542" s="18"/>
      <c r="T1542" s="19"/>
      <c r="U1542" s="19"/>
      <c r="V1542" s="19"/>
    </row>
    <row r="1543" spans="1:22" x14ac:dyDescent="0.3">
      <c r="A1543" s="16" t="s">
        <v>16</v>
      </c>
      <c r="B1543" s="17">
        <v>44027.031000000003</v>
      </c>
      <c r="C1543" s="17">
        <v>45306.345000000001</v>
      </c>
      <c r="D1543" s="17">
        <v>41665.408000000003</v>
      </c>
      <c r="E1543" s="17">
        <v>36140.061999999998</v>
      </c>
      <c r="F1543" s="17">
        <v>36786.118999999999</v>
      </c>
      <c r="G1543" s="17">
        <v>45674.324999999997</v>
      </c>
      <c r="H1543" s="17">
        <v>42924.911</v>
      </c>
      <c r="I1543" s="17">
        <v>42924.911</v>
      </c>
      <c r="J1543" s="17">
        <v>57641.578999999998</v>
      </c>
      <c r="R1543" s="18"/>
      <c r="T1543" s="19"/>
      <c r="U1543" s="19"/>
      <c r="V1543" s="19"/>
    </row>
    <row r="1544" spans="1:22" x14ac:dyDescent="0.3">
      <c r="A1544" s="6" t="s">
        <v>275</v>
      </c>
      <c r="B1544" s="10"/>
      <c r="C1544" s="10"/>
      <c r="D1544" s="10"/>
      <c r="E1544" s="10"/>
      <c r="F1544" s="10"/>
      <c r="G1544" s="10"/>
      <c r="H1544" s="10"/>
      <c r="I1544" s="10"/>
      <c r="J1544" s="10"/>
      <c r="R1544" s="3"/>
      <c r="T1544" s="19"/>
      <c r="U1544" s="19"/>
      <c r="V1544" s="19"/>
    </row>
    <row r="1545" spans="1:22" x14ac:dyDescent="0.3">
      <c r="A1545" s="11" t="s">
        <v>12</v>
      </c>
      <c r="B1545" s="12">
        <v>51065.409</v>
      </c>
      <c r="C1545" s="12">
        <v>65100.413</v>
      </c>
      <c r="D1545" s="12">
        <v>65100.413</v>
      </c>
      <c r="E1545" s="12">
        <v>61816.692999999999</v>
      </c>
      <c r="F1545" s="12">
        <v>56962.353000000003</v>
      </c>
      <c r="G1545" s="12">
        <v>50850.095999999998</v>
      </c>
      <c r="H1545" s="12">
        <v>57178.122000000003</v>
      </c>
      <c r="I1545" s="12">
        <v>51849.239000000001</v>
      </c>
      <c r="J1545" s="12">
        <v>46085.91</v>
      </c>
      <c r="R1545" s="18"/>
      <c r="T1545" s="19"/>
      <c r="U1545" s="19"/>
      <c r="V1545" s="19"/>
    </row>
    <row r="1546" spans="1:22" ht="12.75" customHeight="1" x14ac:dyDescent="0.3">
      <c r="A1546" s="14" t="s">
        <v>13</v>
      </c>
      <c r="B1546" s="15">
        <v>19800.740000000002</v>
      </c>
      <c r="C1546" s="15"/>
      <c r="D1546" s="15">
        <v>12056.762000000001</v>
      </c>
      <c r="E1546" s="15">
        <v>5075.1180000000004</v>
      </c>
      <c r="F1546" s="15">
        <v>5598.1670000000004</v>
      </c>
      <c r="G1546" s="15">
        <v>16133.263999999999</v>
      </c>
      <c r="H1546" s="15">
        <v>4798.0349999999999</v>
      </c>
      <c r="I1546" s="15">
        <v>5174.7169999999996</v>
      </c>
      <c r="J1546" s="15">
        <v>18381.975999999999</v>
      </c>
      <c r="R1546" s="18"/>
      <c r="T1546" s="19"/>
      <c r="U1546" s="19"/>
      <c r="V1546" s="19"/>
    </row>
    <row r="1547" spans="1:22" x14ac:dyDescent="0.3">
      <c r="A1547" s="14" t="s">
        <v>14</v>
      </c>
      <c r="B1547" s="15">
        <v>70866.149000000005</v>
      </c>
      <c r="C1547" s="15">
        <v>65100.413</v>
      </c>
      <c r="D1547" s="15">
        <v>77157.175000000003</v>
      </c>
      <c r="E1547" s="15">
        <v>66891.811000000002</v>
      </c>
      <c r="F1547" s="15">
        <v>62560.52</v>
      </c>
      <c r="G1547" s="15">
        <v>66983.360000000001</v>
      </c>
      <c r="H1547" s="15">
        <v>61976.156999999999</v>
      </c>
      <c r="I1547" s="15">
        <v>57023.955999999998</v>
      </c>
      <c r="J1547" s="15">
        <v>64467.885999999999</v>
      </c>
      <c r="R1547" s="18"/>
      <c r="T1547" s="19"/>
      <c r="U1547" s="19"/>
      <c r="V1547" s="19"/>
    </row>
    <row r="1548" spans="1:22" x14ac:dyDescent="0.3">
      <c r="A1548" s="14" t="s">
        <v>15</v>
      </c>
      <c r="B1548" s="15">
        <v>-5765.7359999999999</v>
      </c>
      <c r="C1548" s="15"/>
      <c r="D1548" s="15">
        <v>-15340.482</v>
      </c>
      <c r="E1548" s="15">
        <v>-9929.4580000000005</v>
      </c>
      <c r="F1548" s="15">
        <v>-11710.424000000001</v>
      </c>
      <c r="G1548" s="15">
        <v>-9805.2379999999994</v>
      </c>
      <c r="H1548" s="15">
        <v>-10126.918</v>
      </c>
      <c r="I1548" s="15">
        <v>-10938.046</v>
      </c>
      <c r="J1548" s="15">
        <v>-11371.784</v>
      </c>
      <c r="R1548" s="18"/>
      <c r="T1548" s="19"/>
      <c r="U1548" s="19"/>
      <c r="V1548" s="19"/>
    </row>
    <row r="1549" spans="1:22" x14ac:dyDescent="0.3">
      <c r="A1549" s="16" t="s">
        <v>16</v>
      </c>
      <c r="B1549" s="17">
        <v>65100.413</v>
      </c>
      <c r="C1549" s="17">
        <v>65100.413</v>
      </c>
      <c r="D1549" s="17">
        <v>61816.692999999999</v>
      </c>
      <c r="E1549" s="17">
        <v>56962.353000000003</v>
      </c>
      <c r="F1549" s="17">
        <v>50850.095999999998</v>
      </c>
      <c r="G1549" s="17">
        <v>57178.122000000003</v>
      </c>
      <c r="H1549" s="17">
        <v>51849.239000000001</v>
      </c>
      <c r="I1549" s="17">
        <v>46085.91</v>
      </c>
      <c r="J1549" s="17">
        <v>53096.101999999999</v>
      </c>
      <c r="R1549" s="18"/>
      <c r="T1549" s="19"/>
      <c r="U1549" s="19"/>
      <c r="V1549" s="19"/>
    </row>
    <row r="1550" spans="1:22" x14ac:dyDescent="0.3">
      <c r="A1550" s="6" t="s">
        <v>276</v>
      </c>
      <c r="B1550" s="10"/>
      <c r="C1550" s="10"/>
      <c r="D1550" s="10"/>
      <c r="E1550" s="10"/>
      <c r="F1550" s="10"/>
      <c r="G1550" s="10"/>
      <c r="H1550" s="10"/>
      <c r="I1550" s="10"/>
      <c r="J1550" s="10"/>
      <c r="R1550" s="3"/>
      <c r="T1550" s="19"/>
      <c r="U1550" s="19"/>
      <c r="V1550" s="19"/>
    </row>
    <row r="1551" spans="1:22" x14ac:dyDescent="0.3">
      <c r="A1551" s="11" t="s">
        <v>12</v>
      </c>
      <c r="B1551" s="12"/>
      <c r="C1551" s="12">
        <v>50531.421999999999</v>
      </c>
      <c r="D1551" s="12">
        <v>76814.917000000001</v>
      </c>
      <c r="E1551" s="12">
        <v>79924.505999999994</v>
      </c>
      <c r="F1551" s="12">
        <v>70946.319000000003</v>
      </c>
      <c r="G1551" s="12">
        <v>82250.259999999995</v>
      </c>
      <c r="H1551" s="12">
        <v>108990.52899999999</v>
      </c>
      <c r="I1551" s="12">
        <v>109983.299</v>
      </c>
      <c r="J1551" s="12">
        <v>120554.15300000001</v>
      </c>
      <c r="R1551" s="18"/>
      <c r="T1551" s="19"/>
      <c r="U1551" s="19"/>
      <c r="V1551" s="19"/>
    </row>
    <row r="1552" spans="1:22" ht="12.75" customHeight="1" x14ac:dyDescent="0.3">
      <c r="A1552" s="14" t="s">
        <v>13</v>
      </c>
      <c r="B1552" s="15">
        <v>90313.83</v>
      </c>
      <c r="C1552" s="15">
        <v>35114.154000000002</v>
      </c>
      <c r="D1552" s="15">
        <v>41497.205999999998</v>
      </c>
      <c r="E1552" s="15">
        <v>35097.269</v>
      </c>
      <c r="F1552" s="15">
        <v>42425.476999999999</v>
      </c>
      <c r="G1552" s="15">
        <v>71277.944000000003</v>
      </c>
      <c r="H1552" s="15">
        <v>35555.627999999997</v>
      </c>
      <c r="I1552" s="15">
        <v>37642.19</v>
      </c>
      <c r="J1552" s="15">
        <v>72205.22</v>
      </c>
      <c r="R1552" s="18"/>
      <c r="T1552" s="19"/>
      <c r="U1552" s="19"/>
      <c r="V1552" s="19"/>
    </row>
    <row r="1553" spans="1:22" x14ac:dyDescent="0.3">
      <c r="A1553" s="14" t="s">
        <v>14</v>
      </c>
      <c r="B1553" s="15">
        <v>90313.83</v>
      </c>
      <c r="C1553" s="15">
        <v>85645.576000000001</v>
      </c>
      <c r="D1553" s="15">
        <v>118312.12300000001</v>
      </c>
      <c r="E1553" s="15">
        <v>115021.77499999999</v>
      </c>
      <c r="F1553" s="15">
        <v>113371.796</v>
      </c>
      <c r="G1553" s="15">
        <v>153528.204</v>
      </c>
      <c r="H1553" s="15">
        <v>144546.15700000001</v>
      </c>
      <c r="I1553" s="15">
        <v>147625.489</v>
      </c>
      <c r="J1553" s="15">
        <v>192759.37299999999</v>
      </c>
      <c r="R1553" s="18"/>
      <c r="T1553" s="19"/>
      <c r="U1553" s="19"/>
      <c r="V1553" s="19"/>
    </row>
    <row r="1554" spans="1:22" x14ac:dyDescent="0.3">
      <c r="A1554" s="14" t="s">
        <v>15</v>
      </c>
      <c r="B1554" s="15">
        <v>-39782.408000000003</v>
      </c>
      <c r="C1554" s="15">
        <v>-24607.273000000001</v>
      </c>
      <c r="D1554" s="15">
        <v>-38348.410000000003</v>
      </c>
      <c r="E1554" s="15">
        <v>-44075.455999999998</v>
      </c>
      <c r="F1554" s="15">
        <v>-31121.536</v>
      </c>
      <c r="G1554" s="15">
        <v>-44537.675000000003</v>
      </c>
      <c r="H1554" s="15">
        <v>-34562.858</v>
      </c>
      <c r="I1554" s="15">
        <v>-27071.335999999999</v>
      </c>
      <c r="J1554" s="15">
        <v>-35302.694000000003</v>
      </c>
      <c r="R1554" s="18"/>
      <c r="T1554" s="19"/>
      <c r="U1554" s="19"/>
      <c r="V1554" s="19"/>
    </row>
    <row r="1555" spans="1:22" x14ac:dyDescent="0.3">
      <c r="A1555" s="16" t="s">
        <v>16</v>
      </c>
      <c r="B1555" s="17">
        <v>50531.421999999999</v>
      </c>
      <c r="C1555" s="17">
        <v>61038.303</v>
      </c>
      <c r="D1555" s="17">
        <v>79963.713000000003</v>
      </c>
      <c r="E1555" s="17">
        <v>70946.319000000003</v>
      </c>
      <c r="F1555" s="17">
        <v>82250.259999999995</v>
      </c>
      <c r="G1555" s="17">
        <v>108990.52899999999</v>
      </c>
      <c r="H1555" s="17">
        <v>109983.299</v>
      </c>
      <c r="I1555" s="17">
        <v>120554.15300000001</v>
      </c>
      <c r="J1555" s="17">
        <v>157456.679</v>
      </c>
      <c r="R1555" s="18"/>
      <c r="T1555" s="19"/>
      <c r="U1555" s="19"/>
      <c r="V1555" s="19"/>
    </row>
    <row r="1556" spans="1:22" x14ac:dyDescent="0.3">
      <c r="A1556" s="6" t="s">
        <v>277</v>
      </c>
      <c r="B1556" s="10"/>
      <c r="C1556" s="10"/>
      <c r="D1556" s="10"/>
      <c r="E1556" s="10"/>
      <c r="F1556" s="10"/>
      <c r="G1556" s="10"/>
      <c r="H1556" s="10"/>
      <c r="I1556" s="10"/>
      <c r="J1556" s="10"/>
      <c r="R1556" s="3"/>
      <c r="T1556" s="19"/>
      <c r="U1556" s="19"/>
      <c r="V1556" s="19"/>
    </row>
    <row r="1557" spans="1:22" x14ac:dyDescent="0.3">
      <c r="A1557" s="11" t="s">
        <v>12</v>
      </c>
      <c r="B1557" s="12"/>
      <c r="C1557" s="12">
        <v>23227.625</v>
      </c>
      <c r="D1557" s="12">
        <v>30086.913</v>
      </c>
      <c r="E1557" s="12">
        <v>36002.125999999997</v>
      </c>
      <c r="F1557" s="12">
        <v>45335.019</v>
      </c>
      <c r="G1557" s="12">
        <v>53951.114999999998</v>
      </c>
      <c r="H1557" s="12">
        <v>72480.403000000006</v>
      </c>
      <c r="I1557" s="12">
        <v>75236.315000000002</v>
      </c>
      <c r="J1557" s="12">
        <v>85769.058000000005</v>
      </c>
      <c r="R1557" s="18"/>
      <c r="T1557" s="19"/>
      <c r="U1557" s="19"/>
      <c r="V1557" s="19"/>
    </row>
    <row r="1558" spans="1:22" x14ac:dyDescent="0.3">
      <c r="A1558" s="14" t="s">
        <v>13</v>
      </c>
      <c r="B1558" s="15">
        <v>27151.343000000001</v>
      </c>
      <c r="C1558" s="15">
        <v>3145.9259999999999</v>
      </c>
      <c r="D1558" s="15">
        <v>7782.8940000000002</v>
      </c>
      <c r="E1558" s="15">
        <v>11669.971</v>
      </c>
      <c r="F1558" s="15">
        <v>11230.837</v>
      </c>
      <c r="G1558" s="15">
        <v>20901.403999999999</v>
      </c>
      <c r="H1558" s="15">
        <v>6204.6670000000004</v>
      </c>
      <c r="I1558" s="15">
        <v>12206.504999999999</v>
      </c>
      <c r="J1558" s="15">
        <v>23297.670999999998</v>
      </c>
      <c r="R1558" s="18"/>
      <c r="T1558" s="19"/>
      <c r="U1558" s="19"/>
      <c r="V1558" s="19"/>
    </row>
    <row r="1559" spans="1:22" x14ac:dyDescent="0.3">
      <c r="A1559" s="14" t="s">
        <v>14</v>
      </c>
      <c r="B1559" s="15">
        <v>27151.343000000001</v>
      </c>
      <c r="C1559" s="15">
        <v>26373.550999999999</v>
      </c>
      <c r="D1559" s="15">
        <v>37869.807000000001</v>
      </c>
      <c r="E1559" s="15">
        <v>47672.097000000002</v>
      </c>
      <c r="F1559" s="15">
        <v>56565.856</v>
      </c>
      <c r="G1559" s="15">
        <v>74852.519</v>
      </c>
      <c r="H1559" s="15">
        <v>78685.070000000007</v>
      </c>
      <c r="I1559" s="15">
        <v>87442.82</v>
      </c>
      <c r="J1559" s="15">
        <v>109066.72900000001</v>
      </c>
      <c r="R1559" s="18"/>
      <c r="T1559" s="19"/>
      <c r="U1559" s="19"/>
      <c r="V1559" s="19"/>
    </row>
    <row r="1560" spans="1:22" x14ac:dyDescent="0.3">
      <c r="A1560" s="14" t="s">
        <v>15</v>
      </c>
      <c r="B1560" s="15">
        <v>-3923.7179999999998</v>
      </c>
      <c r="C1560" s="15">
        <v>-1467.6130000000001</v>
      </c>
      <c r="D1560" s="15">
        <v>-1867.681</v>
      </c>
      <c r="E1560" s="15">
        <v>-2337.078</v>
      </c>
      <c r="F1560" s="15">
        <v>-2614.741</v>
      </c>
      <c r="G1560" s="15">
        <v>-2372.116</v>
      </c>
      <c r="H1560" s="15">
        <v>-3448.7550000000001</v>
      </c>
      <c r="I1560" s="15">
        <v>-1673.7619999999999</v>
      </c>
      <c r="J1560" s="15">
        <v>-1969.0930000000001</v>
      </c>
      <c r="R1560" s="18"/>
      <c r="T1560" s="19"/>
      <c r="U1560" s="19"/>
      <c r="V1560" s="19"/>
    </row>
    <row r="1561" spans="1:22" x14ac:dyDescent="0.3">
      <c r="A1561" s="16" t="s">
        <v>16</v>
      </c>
      <c r="B1561" s="17">
        <v>23227.625</v>
      </c>
      <c r="C1561" s="17">
        <v>24905.937999999998</v>
      </c>
      <c r="D1561" s="17">
        <v>36002.125999999997</v>
      </c>
      <c r="E1561" s="17">
        <v>45335.019</v>
      </c>
      <c r="F1561" s="17">
        <v>53951.114999999998</v>
      </c>
      <c r="G1561" s="17">
        <v>72480.403000000006</v>
      </c>
      <c r="H1561" s="17">
        <v>75236.315000000002</v>
      </c>
      <c r="I1561" s="17">
        <v>85769.058000000005</v>
      </c>
      <c r="J1561" s="17">
        <v>107097.636</v>
      </c>
      <c r="R1561" s="18"/>
      <c r="T1561" s="19"/>
      <c r="U1561" s="19"/>
      <c r="V1561" s="19"/>
    </row>
    <row r="1562" spans="1:22" x14ac:dyDescent="0.3">
      <c r="A1562" s="27" t="s">
        <v>279</v>
      </c>
    </row>
    <row r="1563" spans="1:22" x14ac:dyDescent="0.3">
      <c r="A1563" s="29" t="s">
        <v>9</v>
      </c>
    </row>
  </sheetData>
  <mergeCells count="1">
    <mergeCell ref="A1:J1"/>
  </mergeCells>
  <pageMargins left="0.70866141732283472" right="0.70866141732283472" top="0.74803149606299213" bottom="0.74803149606299213" header="0.31496062992125984" footer="0.31496062992125984"/>
  <pageSetup paperSize="9" scale="46" orientation="portrait" r:id="rId1"/>
  <rowBreaks count="13" manualBreakCount="13">
    <brk id="117" max="17" man="1"/>
    <brk id="347" max="17" man="1"/>
    <brk id="446" max="17" man="1"/>
    <brk id="555" max="17" man="1"/>
    <brk id="657" max="17" man="1"/>
    <brk id="771" max="17" man="1"/>
    <brk id="881" max="17" man="1"/>
    <brk id="979" max="17" man="1"/>
    <brk id="1089" max="17" man="1"/>
    <brk id="1191" max="17" man="1"/>
    <brk id="1301" max="17" man="1"/>
    <brk id="1405" max="17" man="1"/>
    <brk id="1513" max="17" man="1"/>
  </rowBreaks>
  <colBreaks count="1" manualBreakCount="1">
    <brk id="18" max="1048575" man="1"/>
  </colBreaks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315D5594D0C8428CC165A793450781" ma:contentTypeVersion="10" ma:contentTypeDescription="Create a new document." ma:contentTypeScope="" ma:versionID="1abd8c7cf7de20f5382965d3e2228a83">
  <xsd:schema xmlns:xsd="http://www.w3.org/2001/XMLSchema" xmlns:xs="http://www.w3.org/2001/XMLSchema" xmlns:p="http://schemas.microsoft.com/office/2006/metadata/properties" xmlns:ns2="4a6efc74-3ca5-40d0-86bc-4e468c478a03" xmlns:ns3="90138662-c55e-4ac0-9ca9-54cb48d0f27b" targetNamespace="http://schemas.microsoft.com/office/2006/metadata/properties" ma:root="true" ma:fieldsID="949da9a768bcd1d21c9e85ef5da2d8ad" ns2:_="" ns3:_="">
    <xsd:import namespace="4a6efc74-3ca5-40d0-86bc-4e468c478a03"/>
    <xsd:import namespace="90138662-c55e-4ac0-9ca9-54cb48d0f27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a6efc74-3ca5-40d0-86bc-4e468c478a0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7926958f-279b-4216-9c18-088c7a0f940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38662-c55e-4ac0-9ca9-54cb48d0f27b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db981804-b705-431d-bffd-620f60b7c6e7}" ma:internalName="TaxCatchAll" ma:showField="CatchAllData" ma:web="90138662-c55e-4ac0-9ca9-54cb48d0f27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0138662-c55e-4ac0-9ca9-54cb48d0f27b" xsi:nil="true"/>
    <lcf76f155ced4ddcb4097134ff3c332f xmlns="4a6efc74-3ca5-40d0-86bc-4e468c478a03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64EC249F-D784-4663-BA86-E9E19BA3299F}"/>
</file>

<file path=customXml/itemProps2.xml><?xml version="1.0" encoding="utf-8"?>
<ds:datastoreItem xmlns:ds="http://schemas.openxmlformats.org/officeDocument/2006/customXml" ds:itemID="{8908EBCB-4254-4173-B66C-7B0D760BCD3F}"/>
</file>

<file path=customXml/itemProps3.xml><?xml version="1.0" encoding="utf-8"?>
<ds:datastoreItem xmlns:ds="http://schemas.openxmlformats.org/officeDocument/2006/customXml" ds:itemID="{A46D8DBE-6582-4A32-BFFD-2C520EA93568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</vt:i4>
      </vt:variant>
      <vt:variant>
        <vt:lpstr>Named Ranges</vt:lpstr>
      </vt:variant>
      <vt:variant>
        <vt:i4>2</vt:i4>
      </vt:variant>
    </vt:vector>
  </HeadingPairs>
  <TitlesOfParts>
    <vt:vector size="3" baseType="lpstr">
      <vt:lpstr>Sheet1</vt:lpstr>
      <vt:lpstr>Sheet1!Print_Area</vt:lpstr>
      <vt:lpstr>Sheet1!Print_Titles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Lawrence Gqesha</dc:creator>
  <cp:lastModifiedBy>Sephiri Tlhomeli</cp:lastModifiedBy>
  <cp:lastPrinted>2023-05-31T09:21:24Z</cp:lastPrinted>
  <dcterms:created xsi:type="dcterms:W3CDTF">2022-05-06T08:32:36Z</dcterms:created>
  <dcterms:modified xsi:type="dcterms:W3CDTF">2026-05-14T09:58:12Z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0x01010045315D5594D0C8428CC165A793450781</vt:lpwstr>
  </property>
</Properties>
</file>